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30" r:id="rId3"/>
    <p:sldId id="331" r:id="rId4"/>
    <p:sldId id="334" r:id="rId5"/>
    <p:sldId id="340" r:id="rId6"/>
    <p:sldId id="335" r:id="rId7"/>
    <p:sldId id="318" r:id="rId8"/>
    <p:sldId id="329" r:id="rId9"/>
    <p:sldId id="307" r:id="rId10"/>
    <p:sldId id="337" r:id="rId11"/>
    <p:sldId id="339" r:id="rId12"/>
    <p:sldId id="304" r:id="rId13"/>
    <p:sldId id="324" r:id="rId14"/>
    <p:sldId id="325" r:id="rId15"/>
    <p:sldId id="338" r:id="rId16"/>
    <p:sldId id="328" r:id="rId17"/>
    <p:sldId id="341" r:id="rId18"/>
    <p:sldId id="320" r:id="rId19"/>
    <p:sldId id="258" r:id="rId20"/>
    <p:sldId id="303" r:id="rId21"/>
    <p:sldId id="317" r:id="rId22"/>
    <p:sldId id="314" r:id="rId23"/>
    <p:sldId id="297" r:id="rId24"/>
    <p:sldId id="327" r:id="rId25"/>
    <p:sldId id="322" r:id="rId26"/>
    <p:sldId id="333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86945" autoAdjust="0"/>
  </p:normalViewPr>
  <p:slideViewPr>
    <p:cSldViewPr snapToGrid="0">
      <p:cViewPr varScale="1">
        <p:scale>
          <a:sx n="74" d="100"/>
          <a:sy n="74" d="100"/>
        </p:scale>
        <p:origin x="13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齋藤 淳平" userId="67e6002323fcca89" providerId="LiveId" clId="{F292DF31-A320-45D2-9338-1C35544C561B}"/>
    <pc:docChg chg="undo redo custSel addSld delSld modSld">
      <pc:chgData name="齋藤 淳平" userId="67e6002323fcca89" providerId="LiveId" clId="{F292DF31-A320-45D2-9338-1C35544C561B}" dt="2022-11-18T08:03:45.017" v="6086" actId="478"/>
      <pc:docMkLst>
        <pc:docMk/>
      </pc:docMkLst>
      <pc:sldChg chg="modSp mod">
        <pc:chgData name="齋藤 淳平" userId="67e6002323fcca89" providerId="LiveId" clId="{F292DF31-A320-45D2-9338-1C35544C561B}" dt="2022-11-09T21:46:02.886" v="107" actId="14100"/>
        <pc:sldMkLst>
          <pc:docMk/>
          <pc:sldMk cId="4135455810" sldId="256"/>
        </pc:sldMkLst>
        <pc:spChg chg="mod">
          <ac:chgData name="齋藤 淳平" userId="67e6002323fcca89" providerId="LiveId" clId="{F292DF31-A320-45D2-9338-1C35544C561B}" dt="2022-11-09T21:46:02.886" v="107" actId="14100"/>
          <ac:spMkLst>
            <pc:docMk/>
            <pc:sldMk cId="4135455810" sldId="256"/>
            <ac:spMk id="6" creationId="{814AE708-79A2-4395-948F-1649326BBD5E}"/>
          </ac:spMkLst>
        </pc:spChg>
        <pc:spChg chg="mod">
          <ac:chgData name="齋藤 淳平" userId="67e6002323fcca89" providerId="LiveId" clId="{F292DF31-A320-45D2-9338-1C35544C561B}" dt="2022-11-09T21:45:56.085" v="105" actId="1076"/>
          <ac:spMkLst>
            <pc:docMk/>
            <pc:sldMk cId="4135455810" sldId="256"/>
            <ac:spMk id="7" creationId="{AA4DB48C-0646-477F-9439-EE9AC0248510}"/>
          </ac:spMkLst>
        </pc:spChg>
        <pc:spChg chg="mod">
          <ac:chgData name="齋藤 淳平" userId="67e6002323fcca89" providerId="LiveId" clId="{F292DF31-A320-45D2-9338-1C35544C561B}" dt="2022-11-09T21:44:12.856" v="34" actId="1076"/>
          <ac:spMkLst>
            <pc:docMk/>
            <pc:sldMk cId="4135455810" sldId="256"/>
            <ac:spMk id="8" creationId="{EA11D2B8-961C-42B5-AFBE-A32E22FEC932}"/>
          </ac:spMkLst>
        </pc:spChg>
      </pc:sldChg>
      <pc:sldChg chg="addSp delSp modSp mod">
        <pc:chgData name="齋藤 淳平" userId="67e6002323fcca89" providerId="LiveId" clId="{F292DF31-A320-45D2-9338-1C35544C561B}" dt="2022-11-18T07:41:16.354" v="5898" actId="1076"/>
        <pc:sldMkLst>
          <pc:docMk/>
          <pc:sldMk cId="3403133774" sldId="267"/>
        </pc:sldMkLst>
        <pc:spChg chg="mod">
          <ac:chgData name="齋藤 淳平" userId="67e6002323fcca89" providerId="LiveId" clId="{F292DF31-A320-45D2-9338-1C35544C561B}" dt="2022-11-18T07:40:50.454" v="5885" actId="14100"/>
          <ac:spMkLst>
            <pc:docMk/>
            <pc:sldMk cId="3403133774" sldId="267"/>
            <ac:spMk id="2" creationId="{CBC5AD03-203B-447A-9CCC-459372CE153B}"/>
          </ac:spMkLst>
        </pc:spChg>
        <pc:spChg chg="mod">
          <ac:chgData name="齋藤 淳平" userId="67e6002323fcca89" providerId="LiveId" clId="{F292DF31-A320-45D2-9338-1C35544C561B}" dt="2022-11-18T07:40:54.958" v="5888" actId="20577"/>
          <ac:spMkLst>
            <pc:docMk/>
            <pc:sldMk cId="3403133774" sldId="267"/>
            <ac:spMk id="3" creationId="{4CEACFD4-4984-4A58-84BB-C45FA1363303}"/>
          </ac:spMkLst>
        </pc:spChg>
        <pc:picChg chg="add del mod">
          <ac:chgData name="齋藤 淳平" userId="67e6002323fcca89" providerId="LiveId" clId="{F292DF31-A320-45D2-9338-1C35544C561B}" dt="2022-11-18T07:41:10.261" v="5895" actId="478"/>
          <ac:picMkLst>
            <pc:docMk/>
            <pc:sldMk cId="3403133774" sldId="267"/>
            <ac:picMk id="4" creationId="{3B6379EC-0BF1-6DFD-D953-2F8992BACE24}"/>
          </ac:picMkLst>
        </pc:picChg>
        <pc:picChg chg="add mod">
          <ac:chgData name="齋藤 淳平" userId="67e6002323fcca89" providerId="LiveId" clId="{F292DF31-A320-45D2-9338-1C35544C561B}" dt="2022-11-18T07:41:16.354" v="5898" actId="1076"/>
          <ac:picMkLst>
            <pc:docMk/>
            <pc:sldMk cId="3403133774" sldId="267"/>
            <ac:picMk id="8" creationId="{BCA80A3F-79B0-F89B-D2BC-80DF94D02AD0}"/>
          </ac:picMkLst>
        </pc:picChg>
      </pc:sldChg>
      <pc:sldChg chg="modSp mod">
        <pc:chgData name="齋藤 淳平" userId="67e6002323fcca89" providerId="LiveId" clId="{F292DF31-A320-45D2-9338-1C35544C561B}" dt="2022-11-18T07:39:03.803" v="5806" actId="14100"/>
        <pc:sldMkLst>
          <pc:docMk/>
          <pc:sldMk cId="930391927" sldId="293"/>
        </pc:sldMkLst>
        <pc:spChg chg="mod">
          <ac:chgData name="齋藤 淳平" userId="67e6002323fcca89" providerId="LiveId" clId="{F292DF31-A320-45D2-9338-1C35544C561B}" dt="2022-11-09T21:47:18.631" v="216" actId="20577"/>
          <ac:spMkLst>
            <pc:docMk/>
            <pc:sldMk cId="930391927" sldId="293"/>
            <ac:spMk id="3" creationId="{66D40E55-04CE-C2A7-E3E7-E2363F3DDFF3}"/>
          </ac:spMkLst>
        </pc:spChg>
        <pc:spChg chg="mod">
          <ac:chgData name="齋藤 淳平" userId="67e6002323fcca89" providerId="LiveId" clId="{F292DF31-A320-45D2-9338-1C35544C561B}" dt="2022-11-18T07:39:03.803" v="5806" actId="14100"/>
          <ac:spMkLst>
            <pc:docMk/>
            <pc:sldMk cId="930391927" sldId="293"/>
            <ac:spMk id="8" creationId="{EE0B1C90-FACB-22CF-1A09-222CA43DB1C9}"/>
          </ac:spMkLst>
        </pc:spChg>
        <pc:spChg chg="mod">
          <ac:chgData name="齋藤 淳平" userId="67e6002323fcca89" providerId="LiveId" clId="{F292DF31-A320-45D2-9338-1C35544C561B}" dt="2022-11-18T07:39:00.139" v="5805" actId="14100"/>
          <ac:spMkLst>
            <pc:docMk/>
            <pc:sldMk cId="930391927" sldId="293"/>
            <ac:spMk id="18" creationId="{9BA2F497-7DA0-2A66-1627-9079CC297E24}"/>
          </ac:spMkLst>
        </pc:spChg>
      </pc:sldChg>
      <pc:sldChg chg="addSp delSp modSp mod modNotesTx">
        <pc:chgData name="齋藤 淳平" userId="67e6002323fcca89" providerId="LiveId" clId="{F292DF31-A320-45D2-9338-1C35544C561B}" dt="2022-11-18T07:42:12.803" v="5918" actId="20577"/>
        <pc:sldMkLst>
          <pc:docMk/>
          <pc:sldMk cId="4294107997" sldId="297"/>
        </pc:sldMkLst>
        <pc:spChg chg="add mod">
          <ac:chgData name="齋藤 淳平" userId="67e6002323fcca89" providerId="LiveId" clId="{F292DF31-A320-45D2-9338-1C35544C561B}" dt="2022-11-18T07:42:12.803" v="5918" actId="20577"/>
          <ac:spMkLst>
            <pc:docMk/>
            <pc:sldMk cId="4294107997" sldId="297"/>
            <ac:spMk id="2" creationId="{1FB8BE2D-8A88-6729-2537-79A5E330EB79}"/>
          </ac:spMkLst>
        </pc:spChg>
        <pc:spChg chg="del">
          <ac:chgData name="齋藤 淳平" userId="67e6002323fcca89" providerId="LiveId" clId="{F292DF31-A320-45D2-9338-1C35544C561B}" dt="2022-11-09T21:48:52.156" v="218" actId="478"/>
          <ac:spMkLst>
            <pc:docMk/>
            <pc:sldMk cId="4294107997" sldId="297"/>
            <ac:spMk id="19" creationId="{0D7AB1EE-1E77-6AAB-39D2-583EF1E74596}"/>
          </ac:spMkLst>
        </pc:spChg>
        <pc:spChg chg="del mod">
          <ac:chgData name="齋藤 淳平" userId="67e6002323fcca89" providerId="LiveId" clId="{F292DF31-A320-45D2-9338-1C35544C561B}" dt="2022-11-09T21:48:57.108" v="220" actId="478"/>
          <ac:spMkLst>
            <pc:docMk/>
            <pc:sldMk cId="4294107997" sldId="297"/>
            <ac:spMk id="24" creationId="{6234D6F7-821B-6C7D-7133-AB9BC8DAA82E}"/>
          </ac:spMkLst>
        </pc:spChg>
        <pc:spChg chg="del mod">
          <ac:chgData name="齋藤 淳平" userId="67e6002323fcca89" providerId="LiveId" clId="{F292DF31-A320-45D2-9338-1C35544C561B}" dt="2022-11-09T21:48:57.108" v="220" actId="478"/>
          <ac:spMkLst>
            <pc:docMk/>
            <pc:sldMk cId="4294107997" sldId="297"/>
            <ac:spMk id="25" creationId="{BF4A0A6A-A724-046E-90CA-26A7F7549245}"/>
          </ac:spMkLst>
        </pc:spChg>
        <pc:spChg chg="del mod">
          <ac:chgData name="齋藤 淳平" userId="67e6002323fcca89" providerId="LiveId" clId="{F292DF31-A320-45D2-9338-1C35544C561B}" dt="2022-11-09T21:48:57.108" v="220" actId="478"/>
          <ac:spMkLst>
            <pc:docMk/>
            <pc:sldMk cId="4294107997" sldId="297"/>
            <ac:spMk id="26" creationId="{302478C4-E48D-E339-AD69-EF718786E02E}"/>
          </ac:spMkLst>
        </pc:spChg>
        <pc:spChg chg="del">
          <ac:chgData name="齋藤 淳平" userId="67e6002323fcca89" providerId="LiveId" clId="{F292DF31-A320-45D2-9338-1C35544C561B}" dt="2022-11-09T21:48:52.156" v="218" actId="478"/>
          <ac:spMkLst>
            <pc:docMk/>
            <pc:sldMk cId="4294107997" sldId="297"/>
            <ac:spMk id="27" creationId="{F1164AEC-419D-01EC-5DF5-7F772BE0193D}"/>
          </ac:spMkLst>
        </pc:spChg>
        <pc:spChg chg="del mod">
          <ac:chgData name="齋藤 淳平" userId="67e6002323fcca89" providerId="LiveId" clId="{F292DF31-A320-45D2-9338-1C35544C561B}" dt="2022-11-09T21:48:57.108" v="220" actId="478"/>
          <ac:spMkLst>
            <pc:docMk/>
            <pc:sldMk cId="4294107997" sldId="297"/>
            <ac:spMk id="31" creationId="{FBA0E6AB-3BAC-5AF9-0872-3A0E007475A7}"/>
          </ac:spMkLst>
        </pc:spChg>
        <pc:picChg chg="del">
          <ac:chgData name="齋藤 淳平" userId="67e6002323fcca89" providerId="LiveId" clId="{F292DF31-A320-45D2-9338-1C35544C561B}" dt="2022-11-09T21:48:52.156" v="218" actId="478"/>
          <ac:picMkLst>
            <pc:docMk/>
            <pc:sldMk cId="4294107997" sldId="297"/>
            <ac:picMk id="7" creationId="{A12A79AB-F08E-1857-E5B0-4029EC665944}"/>
          </ac:picMkLst>
        </pc:picChg>
        <pc:picChg chg="del">
          <ac:chgData name="齋藤 淳平" userId="67e6002323fcca89" providerId="LiveId" clId="{F292DF31-A320-45D2-9338-1C35544C561B}" dt="2022-11-09T21:48:52.156" v="218" actId="478"/>
          <ac:picMkLst>
            <pc:docMk/>
            <pc:sldMk cId="4294107997" sldId="297"/>
            <ac:picMk id="11" creationId="{1D9AA24A-B542-8ED7-2436-F17AC2541256}"/>
          </ac:picMkLst>
        </pc:picChg>
        <pc:picChg chg="del">
          <ac:chgData name="齋藤 淳平" userId="67e6002323fcca89" providerId="LiveId" clId="{F292DF31-A320-45D2-9338-1C35544C561B}" dt="2022-11-09T21:48:52.156" v="218" actId="478"/>
          <ac:picMkLst>
            <pc:docMk/>
            <pc:sldMk cId="4294107997" sldId="297"/>
            <ac:picMk id="14" creationId="{D9FACB28-3C0B-5D30-45EF-86F4B3AF9641}"/>
          </ac:picMkLst>
        </pc:picChg>
        <pc:picChg chg="del">
          <ac:chgData name="齋藤 淳平" userId="67e6002323fcca89" providerId="LiveId" clId="{F292DF31-A320-45D2-9338-1C35544C561B}" dt="2022-11-09T21:48:52.156" v="218" actId="478"/>
          <ac:picMkLst>
            <pc:docMk/>
            <pc:sldMk cId="4294107997" sldId="297"/>
            <ac:picMk id="29" creationId="{1CD2D3B6-A508-3F45-3EE5-0112E47CBEAB}"/>
          </ac:picMkLst>
        </pc:picChg>
      </pc:sldChg>
      <pc:sldChg chg="addSp modSp mod">
        <pc:chgData name="齋藤 淳平" userId="67e6002323fcca89" providerId="LiveId" clId="{F292DF31-A320-45D2-9338-1C35544C561B}" dt="2022-11-09T22:02:54.989" v="2000"/>
        <pc:sldMkLst>
          <pc:docMk/>
          <pc:sldMk cId="3550472919" sldId="298"/>
        </pc:sldMkLst>
        <pc:spChg chg="add mod">
          <ac:chgData name="齋藤 淳平" userId="67e6002323fcca89" providerId="LiveId" clId="{F292DF31-A320-45D2-9338-1C35544C561B}" dt="2022-11-09T21:59:34.126" v="1488" actId="1076"/>
          <ac:spMkLst>
            <pc:docMk/>
            <pc:sldMk cId="3550472919" sldId="298"/>
            <ac:spMk id="2" creationId="{BF3A0100-CBC9-C55B-3548-5A988A5339ED}"/>
          </ac:spMkLst>
        </pc:spChg>
        <pc:spChg chg="mod">
          <ac:chgData name="齋藤 淳平" userId="67e6002323fcca89" providerId="LiveId" clId="{F292DF31-A320-45D2-9338-1C35544C561B}" dt="2022-11-09T22:02:54.989" v="2000"/>
          <ac:spMkLst>
            <pc:docMk/>
            <pc:sldMk cId="3550472919" sldId="298"/>
            <ac:spMk id="4" creationId="{738F7434-2986-87FA-B9DF-17672DECE549}"/>
          </ac:spMkLst>
        </pc:spChg>
        <pc:spChg chg="mod">
          <ac:chgData name="齋藤 淳平" userId="67e6002323fcca89" providerId="LiveId" clId="{F292DF31-A320-45D2-9338-1C35544C561B}" dt="2022-11-09T21:58:50.779" v="1407"/>
          <ac:spMkLst>
            <pc:docMk/>
            <pc:sldMk cId="3550472919" sldId="298"/>
            <ac:spMk id="18" creationId="{9BA2F497-7DA0-2A66-1627-9079CC297E24}"/>
          </ac:spMkLst>
        </pc:spChg>
      </pc:sldChg>
      <pc:sldChg chg="modSp del mod">
        <pc:chgData name="齋藤 淳平" userId="67e6002323fcca89" providerId="LiveId" clId="{F292DF31-A320-45D2-9338-1C35544C561B}" dt="2022-11-09T22:03:48.832" v="2110" actId="47"/>
        <pc:sldMkLst>
          <pc:docMk/>
          <pc:sldMk cId="508125381" sldId="299"/>
        </pc:sldMkLst>
        <pc:spChg chg="mod">
          <ac:chgData name="齋藤 淳平" userId="67e6002323fcca89" providerId="LiveId" clId="{F292DF31-A320-45D2-9338-1C35544C561B}" dt="2022-11-09T22:03:36.982" v="2108" actId="14100"/>
          <ac:spMkLst>
            <pc:docMk/>
            <pc:sldMk cId="508125381" sldId="299"/>
            <ac:spMk id="5" creationId="{DECE9943-36BE-A0DA-178A-081275648FEC}"/>
          </ac:spMkLst>
        </pc:spChg>
        <pc:spChg chg="mod">
          <ac:chgData name="齋藤 淳平" userId="67e6002323fcca89" providerId="LiveId" clId="{F292DF31-A320-45D2-9338-1C35544C561B}" dt="2022-11-09T22:03:34.371" v="2107" actId="14100"/>
          <ac:spMkLst>
            <pc:docMk/>
            <pc:sldMk cId="508125381" sldId="299"/>
            <ac:spMk id="18" creationId="{9BA2F497-7DA0-2A66-1627-9079CC297E24}"/>
          </ac:spMkLst>
        </pc:spChg>
      </pc:sldChg>
      <pc:sldChg chg="del">
        <pc:chgData name="齋藤 淳平" userId="67e6002323fcca89" providerId="LiveId" clId="{F292DF31-A320-45D2-9338-1C35544C561B}" dt="2022-11-10T01:32:47.672" v="4570" actId="47"/>
        <pc:sldMkLst>
          <pc:docMk/>
          <pc:sldMk cId="708477920" sldId="300"/>
        </pc:sldMkLst>
      </pc:sldChg>
      <pc:sldChg chg="delSp modSp add mod">
        <pc:chgData name="齋藤 淳平" userId="67e6002323fcca89" providerId="LiveId" clId="{F292DF31-A320-45D2-9338-1C35544C561B}" dt="2022-11-18T08:03:45.017" v="6086" actId="478"/>
        <pc:sldMkLst>
          <pc:docMk/>
          <pc:sldMk cId="1675872562" sldId="302"/>
        </pc:sldMkLst>
        <pc:spChg chg="mod">
          <ac:chgData name="齋藤 淳平" userId="67e6002323fcca89" providerId="LiveId" clId="{F292DF31-A320-45D2-9338-1C35544C561B}" dt="2022-11-18T08:03:26.784" v="6084" actId="14100"/>
          <ac:spMkLst>
            <pc:docMk/>
            <pc:sldMk cId="1675872562" sldId="302"/>
            <ac:spMk id="5" creationId="{DECE9943-36BE-A0DA-178A-081275648FEC}"/>
          </ac:spMkLst>
        </pc:spChg>
        <pc:spChg chg="mod">
          <ac:chgData name="齋藤 淳平" userId="67e6002323fcca89" providerId="LiveId" clId="{F292DF31-A320-45D2-9338-1C35544C561B}" dt="2022-11-18T08:03:30.194" v="6085" actId="1076"/>
          <ac:spMkLst>
            <pc:docMk/>
            <pc:sldMk cId="1675872562" sldId="302"/>
            <ac:spMk id="18" creationId="{9BA2F497-7DA0-2A66-1627-9079CC297E24}"/>
          </ac:spMkLst>
        </pc:spChg>
        <pc:spChg chg="del mod">
          <ac:chgData name="齋藤 淳平" userId="67e6002323fcca89" providerId="LiveId" clId="{F292DF31-A320-45D2-9338-1C35544C561B}" dt="2022-11-18T08:03:45.017" v="6086" actId="478"/>
          <ac:spMkLst>
            <pc:docMk/>
            <pc:sldMk cId="1675872562" sldId="302"/>
            <ac:spMk id="19" creationId="{0D7AB1EE-1E77-6AAB-39D2-583EF1E74596}"/>
          </ac:spMkLst>
        </pc:spChg>
        <pc:spChg chg="del mod">
          <ac:chgData name="齋藤 淳平" userId="67e6002323fcca89" providerId="LiveId" clId="{F292DF31-A320-45D2-9338-1C35544C561B}" dt="2022-11-18T08:02:54.865" v="5957" actId="478"/>
          <ac:spMkLst>
            <pc:docMk/>
            <pc:sldMk cId="1675872562" sldId="302"/>
            <ac:spMk id="24" creationId="{6234D6F7-821B-6C7D-7133-AB9BC8DAA82E}"/>
          </ac:spMkLst>
        </pc:spChg>
        <pc:spChg chg="del mod">
          <ac:chgData name="齋藤 淳平" userId="67e6002323fcca89" providerId="LiveId" clId="{F292DF31-A320-45D2-9338-1C35544C561B}" dt="2022-11-18T08:02:54.865" v="5957" actId="478"/>
          <ac:spMkLst>
            <pc:docMk/>
            <pc:sldMk cId="1675872562" sldId="302"/>
            <ac:spMk id="25" creationId="{BF4A0A6A-A724-046E-90CA-26A7F7549245}"/>
          </ac:spMkLst>
        </pc:spChg>
        <pc:spChg chg="del mod">
          <ac:chgData name="齋藤 淳平" userId="67e6002323fcca89" providerId="LiveId" clId="{F292DF31-A320-45D2-9338-1C35544C561B}" dt="2022-11-18T08:02:54.865" v="5957" actId="478"/>
          <ac:spMkLst>
            <pc:docMk/>
            <pc:sldMk cId="1675872562" sldId="302"/>
            <ac:spMk id="26" creationId="{302478C4-E48D-E339-AD69-EF718786E02E}"/>
          </ac:spMkLst>
        </pc:spChg>
        <pc:spChg chg="del mod">
          <ac:chgData name="齋藤 淳平" userId="67e6002323fcca89" providerId="LiveId" clId="{F292DF31-A320-45D2-9338-1C35544C561B}" dt="2022-11-18T08:02:54.865" v="5957" actId="478"/>
          <ac:spMkLst>
            <pc:docMk/>
            <pc:sldMk cId="1675872562" sldId="302"/>
            <ac:spMk id="27" creationId="{F1164AEC-419D-01EC-5DF5-7F772BE0193D}"/>
          </ac:spMkLst>
        </pc:spChg>
        <pc:spChg chg="del mod">
          <ac:chgData name="齋藤 淳平" userId="67e6002323fcca89" providerId="LiveId" clId="{F292DF31-A320-45D2-9338-1C35544C561B}" dt="2022-11-18T08:02:54.865" v="5957" actId="478"/>
          <ac:spMkLst>
            <pc:docMk/>
            <pc:sldMk cId="1675872562" sldId="302"/>
            <ac:spMk id="31" creationId="{FBA0E6AB-3BAC-5AF9-0872-3A0E007475A7}"/>
          </ac:spMkLst>
        </pc:spChg>
        <pc:picChg chg="del mod">
          <ac:chgData name="齋藤 淳平" userId="67e6002323fcca89" providerId="LiveId" clId="{F292DF31-A320-45D2-9338-1C35544C561B}" dt="2022-11-18T08:02:54.865" v="5957" actId="478"/>
          <ac:picMkLst>
            <pc:docMk/>
            <pc:sldMk cId="1675872562" sldId="302"/>
            <ac:picMk id="7" creationId="{A12A79AB-F08E-1857-E5B0-4029EC665944}"/>
          </ac:picMkLst>
        </pc:picChg>
        <pc:picChg chg="del mod">
          <ac:chgData name="齋藤 淳平" userId="67e6002323fcca89" providerId="LiveId" clId="{F292DF31-A320-45D2-9338-1C35544C561B}" dt="2022-11-18T08:02:54.865" v="5957" actId="478"/>
          <ac:picMkLst>
            <pc:docMk/>
            <pc:sldMk cId="1675872562" sldId="302"/>
            <ac:picMk id="11" creationId="{1D9AA24A-B542-8ED7-2436-F17AC2541256}"/>
          </ac:picMkLst>
        </pc:picChg>
        <pc:picChg chg="del mod">
          <ac:chgData name="齋藤 淳平" userId="67e6002323fcca89" providerId="LiveId" clId="{F292DF31-A320-45D2-9338-1C35544C561B}" dt="2022-11-18T08:02:54.865" v="5957" actId="478"/>
          <ac:picMkLst>
            <pc:docMk/>
            <pc:sldMk cId="1675872562" sldId="302"/>
            <ac:picMk id="14" creationId="{D9FACB28-3C0B-5D30-45EF-86F4B3AF9641}"/>
          </ac:picMkLst>
        </pc:picChg>
        <pc:picChg chg="del">
          <ac:chgData name="齋藤 淳平" userId="67e6002323fcca89" providerId="LiveId" clId="{F292DF31-A320-45D2-9338-1C35544C561B}" dt="2022-11-09T21:54:52.983" v="1256" actId="478"/>
          <ac:picMkLst>
            <pc:docMk/>
            <pc:sldMk cId="1675872562" sldId="302"/>
            <ac:picMk id="29" creationId="{1CD2D3B6-A508-3F45-3EE5-0112E47CBEAB}"/>
          </ac:picMkLst>
        </pc:picChg>
      </pc:sldChg>
      <pc:sldChg chg="addSp delSp modSp add mod modNotesTx">
        <pc:chgData name="齋藤 淳平" userId="67e6002323fcca89" providerId="LiveId" clId="{F292DF31-A320-45D2-9338-1C35544C561B}" dt="2022-11-18T07:43:27.557" v="5955" actId="20577"/>
        <pc:sldMkLst>
          <pc:docMk/>
          <pc:sldMk cId="2953363752" sldId="303"/>
        </pc:sldMkLst>
        <pc:spChg chg="add del mod">
          <ac:chgData name="齋藤 淳平" userId="67e6002323fcca89" providerId="LiveId" clId="{F292DF31-A320-45D2-9338-1C35544C561B}" dt="2022-11-09T22:09:01.405" v="3168"/>
          <ac:spMkLst>
            <pc:docMk/>
            <pc:sldMk cId="2953363752" sldId="303"/>
            <ac:spMk id="3" creationId="{6DB49A21-A2EC-626E-181E-1E7B386A0B32}"/>
          </ac:spMkLst>
        </pc:spChg>
        <pc:spChg chg="del">
          <ac:chgData name="齋藤 淳平" userId="67e6002323fcca89" providerId="LiveId" clId="{F292DF31-A320-45D2-9338-1C35544C561B}" dt="2022-11-09T22:09:02.340" v="3169" actId="478"/>
          <ac:spMkLst>
            <pc:docMk/>
            <pc:sldMk cId="2953363752" sldId="303"/>
            <ac:spMk id="4" creationId="{738F7434-2986-87FA-B9DF-17672DECE549}"/>
          </ac:spMkLst>
        </pc:spChg>
        <pc:spChg chg="mod">
          <ac:chgData name="齋藤 淳平" userId="67e6002323fcca89" providerId="LiveId" clId="{F292DF31-A320-45D2-9338-1C35544C561B}" dt="2022-11-09T22:08:48.799" v="3165" actId="14100"/>
          <ac:spMkLst>
            <pc:docMk/>
            <pc:sldMk cId="2953363752" sldId="303"/>
            <ac:spMk id="5" creationId="{DECE9943-36BE-A0DA-178A-081275648FEC}"/>
          </ac:spMkLst>
        </pc:spChg>
        <pc:spChg chg="add mod">
          <ac:chgData name="齋藤 淳平" userId="67e6002323fcca89" providerId="LiveId" clId="{F292DF31-A320-45D2-9338-1C35544C561B}" dt="2022-11-18T07:43:11.330" v="5954"/>
          <ac:spMkLst>
            <pc:docMk/>
            <pc:sldMk cId="2953363752" sldId="303"/>
            <ac:spMk id="8" creationId="{2DA173B5-4CE1-3534-0DB7-F4A078EA1E12}"/>
          </ac:spMkLst>
        </pc:spChg>
        <pc:spChg chg="add mod">
          <ac:chgData name="齋藤 淳平" userId="67e6002323fcca89" providerId="LiveId" clId="{F292DF31-A320-45D2-9338-1C35544C561B}" dt="2022-11-09T22:09:31.984" v="3199" actId="1076"/>
          <ac:spMkLst>
            <pc:docMk/>
            <pc:sldMk cId="2953363752" sldId="303"/>
            <ac:spMk id="9" creationId="{713C0C1F-F50B-1076-E6F2-95CCC151189D}"/>
          </ac:spMkLst>
        </pc:spChg>
        <pc:spChg chg="mod">
          <ac:chgData name="齋藤 淳平" userId="67e6002323fcca89" providerId="LiveId" clId="{F292DF31-A320-45D2-9338-1C35544C561B}" dt="2022-11-09T22:10:28.308" v="3332"/>
          <ac:spMkLst>
            <pc:docMk/>
            <pc:sldMk cId="2953363752" sldId="303"/>
            <ac:spMk id="18" creationId="{9BA2F497-7DA0-2A66-1627-9079CC297E24}"/>
          </ac:spMkLst>
        </pc:spChg>
        <pc:picChg chg="add del mod">
          <ac:chgData name="齋藤 淳平" userId="67e6002323fcca89" providerId="LiveId" clId="{F292DF31-A320-45D2-9338-1C35544C561B}" dt="2022-11-09T22:09:01.405" v="3168"/>
          <ac:picMkLst>
            <pc:docMk/>
            <pc:sldMk cId="2953363752" sldId="303"/>
            <ac:picMk id="2" creationId="{F8082597-2E9F-83D9-E05F-2134F8A49A31}"/>
          </ac:picMkLst>
        </pc:picChg>
        <pc:picChg chg="del">
          <ac:chgData name="齋藤 淳平" userId="67e6002323fcca89" providerId="LiveId" clId="{F292DF31-A320-45D2-9338-1C35544C561B}" dt="2022-11-09T22:09:02.340" v="3169" actId="478"/>
          <ac:picMkLst>
            <pc:docMk/>
            <pc:sldMk cId="2953363752" sldId="303"/>
            <ac:picMk id="6" creationId="{56C3D28F-0C6F-D87D-BC7A-D2003F86E1AB}"/>
          </ac:picMkLst>
        </pc:picChg>
        <pc:picChg chg="add mod">
          <ac:chgData name="齋藤 淳平" userId="67e6002323fcca89" providerId="LiveId" clId="{F292DF31-A320-45D2-9338-1C35544C561B}" dt="2022-11-09T22:09:12.818" v="3173" actId="1076"/>
          <ac:picMkLst>
            <pc:docMk/>
            <pc:sldMk cId="2953363752" sldId="303"/>
            <ac:picMk id="7" creationId="{1742E76F-1FD5-D41E-12E2-2231980FF597}"/>
          </ac:picMkLst>
        </pc:picChg>
      </pc:sldChg>
      <pc:sldChg chg="modSp add mod">
        <pc:chgData name="齋藤 淳平" userId="67e6002323fcca89" providerId="LiveId" clId="{F292DF31-A320-45D2-9338-1C35544C561B}" dt="2022-11-09T22:08:22.083" v="3110" actId="14100"/>
        <pc:sldMkLst>
          <pc:docMk/>
          <pc:sldMk cId="460220604" sldId="304"/>
        </pc:sldMkLst>
        <pc:spChg chg="mod">
          <ac:chgData name="齋藤 淳平" userId="67e6002323fcca89" providerId="LiveId" clId="{F292DF31-A320-45D2-9338-1C35544C561B}" dt="2022-11-09T22:08:05.205" v="3089"/>
          <ac:spMkLst>
            <pc:docMk/>
            <pc:sldMk cId="460220604" sldId="304"/>
            <ac:spMk id="4" creationId="{738F7434-2986-87FA-B9DF-17672DECE549}"/>
          </ac:spMkLst>
        </pc:spChg>
        <pc:spChg chg="mod">
          <ac:chgData name="齋藤 淳平" userId="67e6002323fcca89" providerId="LiveId" clId="{F292DF31-A320-45D2-9338-1C35544C561B}" dt="2022-11-09T22:08:22.083" v="3110" actId="14100"/>
          <ac:spMkLst>
            <pc:docMk/>
            <pc:sldMk cId="460220604" sldId="304"/>
            <ac:spMk id="5" creationId="{DECE9943-36BE-A0DA-178A-081275648FEC}"/>
          </ac:spMkLst>
        </pc:spChg>
        <pc:spChg chg="mod">
          <ac:chgData name="齋藤 淳平" userId="67e6002323fcca89" providerId="LiveId" clId="{F292DF31-A320-45D2-9338-1C35544C561B}" dt="2022-11-09T22:08:19.656" v="3109" actId="14100"/>
          <ac:spMkLst>
            <pc:docMk/>
            <pc:sldMk cId="460220604" sldId="304"/>
            <ac:spMk id="18" creationId="{9BA2F497-7DA0-2A66-1627-9079CC297E2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191B7-DFA0-4206-97A4-D84FFF51C40D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FDAC8-6666-47A2-98DF-14EFF31C12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318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0462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067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696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9881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835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8026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7966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528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号機の課題を解決するんじゃない</a:t>
            </a:r>
            <a:endParaRPr kumimoji="1" lang="en-US" altLang="ja-JP" dirty="0"/>
          </a:p>
          <a:p>
            <a:r>
              <a:rPr kumimoji="1" lang="ja-JP" altLang="en-US" dirty="0"/>
              <a:t>でも、ユニット化は必須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5217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84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63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0544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282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モーターは分解して改良したりができない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負の連鎖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987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5669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2384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1406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予算が、、、、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83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66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予算が、、、、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083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予算が、、、、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63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予算が、、、、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9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564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246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DAC8-6666-47A2-98DF-14EFF31C122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76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B1BF57-5643-4A33-904E-B18BFCCE2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0B9937F-659A-48A4-9E52-5DB338192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488D8C-97EB-44D4-B730-79F2D39C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2EF9E5-4AD8-493F-ACD9-321610822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F2D951-0C5B-4760-8EC5-0C19CD44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716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B54E4E-34B0-4D6F-8F6E-011FDE2A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787BA97-BC74-49DE-B5B9-80EC005E4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3260D8-0C69-4413-B4D8-6036688E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4B9E22-42A6-46B5-817E-83A60C9C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49A040-2503-4D71-B9B1-FB24096E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73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15E3554-E457-4297-AB71-DA581D443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F54675-35D4-4417-AE5B-668F5C3F7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4DC163-6314-46A7-A899-7A816CBB8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5FE196-D5EF-4520-A9AB-88E1142B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79CE18-8C41-42F5-96D1-8BF6B171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9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A7B0F6-6466-417A-9E12-9620FA57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C8F889-149B-4521-A7FF-A5D02131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22862-6A05-44F4-957F-8E5F1F58E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8B3C32-536B-4399-B41D-A758BD2B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82B5ED-EE5D-4D12-872F-9962ECF9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82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47AAE5-7D20-4A43-A412-C245A71D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3D56B35-BA3A-4BAF-A90F-7CD90650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71A07E-E8CA-4BC7-82AF-FD18F6F2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BC7417-04B5-4800-B1EB-76960FE3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CE784A-C42D-48E8-965F-D8527420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52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E0873-B3A0-4700-A7CD-456FC8C1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EA3BDD-A2A3-4415-8E0B-6090CE9EC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DD9E734-304A-4E1D-B337-90C693E8E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79D11C-62D1-4B01-B24D-68D672DB0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F24D47-A626-459D-A92B-C3AE030B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E32E18E-8A3F-4AA9-AE79-33A2B966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742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D345B-DD5E-4AD6-B063-9796F29AD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B9AC53-080D-4E07-AAA2-B3906C574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BE186FF-A440-40D5-94D9-9F9BE45A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17CC475-C81D-4EF3-B79B-FB6029058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E62B04E-39B7-4C42-99FC-1D43B38FA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5843B2B-C0C5-40FB-BDE8-30F62CC3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E161FDC-9D02-44F2-8B9E-E46F557B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D63E2A2-F793-4D70-A928-D18E6FA2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2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222018-5A54-462C-AFFD-2555C58E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07DCE4C-5E82-4B19-857F-F7A0F0D0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9237D08-4EB7-49B4-AFFB-C05D54351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684D073-1E50-4674-89E7-3AD29C72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7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1FAD88D-644E-4A50-B05C-E6CA27F39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3F634BB-C1D5-494B-A65A-5C5D224F2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A858DD-AD6D-42A7-B65E-9B8F4BF3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99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2C054B-D5DA-44ED-AEA4-89475BD5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2C0F88-ED94-4C89-80C3-0278180A0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CF7882-53C4-494B-A3A4-C0D2FB076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49433E7-6039-4A9E-8336-DB2D3721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ED0EEC9-8493-4D91-963C-E09DB455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51030D-A4EF-4D14-B4B4-B477A37C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06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5F6EA5-8DF1-46B6-B99A-CACABF79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AB4EF01-84B2-4E7F-AE96-556F0A3D1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18736B7-A45F-4A67-9A95-34B63DC49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520A2CD-AC49-44FF-A7C6-9A7F0E6F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1FC5B2-904F-49AD-BF74-A15B60E2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C5A1F0C-7FAD-42E5-83F4-178C7D1A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77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C932CA4-C210-4731-8847-C1F199E6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87A95E-83E1-4A82-A255-9072A3DE3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659AEF-28A0-4F03-A51A-91176A04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FE80C-506C-4C79-9267-3870270E2EF5}" type="datetimeFigureOut">
              <a:rPr kumimoji="1" lang="ja-JP" altLang="en-US" smtClean="0"/>
              <a:t>2023/11/3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B44BD8-61DE-4FF8-8505-C721EF303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D57D7D-FBD4-4517-B5CE-FE76973AB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138D6-A05E-4457-8A27-44DCEF3459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6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2D77BAC-1827-12B3-1C45-8DAEBD901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字幕 2">
            <a:extLst>
              <a:ext uri="{FF2B5EF4-FFF2-40B4-BE49-F238E27FC236}">
                <a16:creationId xmlns:a16="http://schemas.microsoft.com/office/drawing/2014/main" id="{88EE8D0B-09DB-4751-9B02-3ABB36AF30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14AE708-79A2-4395-948F-1649326BBD5E}"/>
              </a:ext>
            </a:extLst>
          </p:cNvPr>
          <p:cNvSpPr/>
          <p:nvPr/>
        </p:nvSpPr>
        <p:spPr>
          <a:xfrm>
            <a:off x="127275" y="2393536"/>
            <a:ext cx="11929241" cy="2132993"/>
          </a:xfrm>
          <a:prstGeom prst="roundRect">
            <a:avLst>
              <a:gd name="adj" fmla="val 3397"/>
            </a:avLst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4DB48C-0646-477F-9439-EE9AC0248510}"/>
              </a:ext>
            </a:extLst>
          </p:cNvPr>
          <p:cNvSpPr txBox="1"/>
          <p:nvPr/>
        </p:nvSpPr>
        <p:spPr>
          <a:xfrm>
            <a:off x="527574" y="2644170"/>
            <a:ext cx="11128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dirty="0">
                <a:solidFill>
                  <a:schemeClr val="bg1"/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3D</a:t>
            </a:r>
            <a:r>
              <a:rPr lang="ja-JP" altLang="en-US" sz="6000" dirty="0">
                <a:solidFill>
                  <a:schemeClr val="bg1"/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プリンタで作る自作モーター</a:t>
            </a:r>
            <a:endParaRPr lang="en-US" altLang="ja-JP" sz="6000" dirty="0">
              <a:solidFill>
                <a:schemeClr val="bg1"/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algn="ctr"/>
            <a:endParaRPr lang="en-US" altLang="ja-JP" sz="800" dirty="0">
              <a:solidFill>
                <a:schemeClr val="bg1"/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齋藤 淳平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EA11D2B8-961C-42B5-AFBE-A32E22FEC932}"/>
              </a:ext>
            </a:extLst>
          </p:cNvPr>
          <p:cNvSpPr txBox="1">
            <a:spLocks/>
          </p:cNvSpPr>
          <p:nvPr/>
        </p:nvSpPr>
        <p:spPr>
          <a:xfrm>
            <a:off x="9393101" y="6433700"/>
            <a:ext cx="5326830" cy="9727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>
                <a:solidFill>
                  <a:schemeClr val="bg1"/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未踏ジュニア 成果報告会</a:t>
            </a:r>
            <a:endParaRPr lang="en-US" altLang="ja-JP" sz="1800" dirty="0">
              <a:solidFill>
                <a:schemeClr val="bg1"/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455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55937" y="737205"/>
            <a:ext cx="9393177" cy="16582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22" y="0"/>
            <a:ext cx="10635782" cy="903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ホイール特化型自作モーターのプロトタイプ</a:t>
            </a:r>
            <a:endParaRPr lang="ja-JP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AF6B992-27FC-B2FD-CE55-CD74D1137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6" t="26378" r="15372" b="10564"/>
          <a:stretch/>
        </p:blipFill>
        <p:spPr bwMode="auto">
          <a:xfrm>
            <a:off x="7189004" y="1225226"/>
            <a:ext cx="4435661" cy="33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EC26634C-066D-594D-4F9D-2AE44F57E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3" b="-309"/>
          <a:stretch/>
        </p:blipFill>
        <p:spPr bwMode="auto">
          <a:xfrm>
            <a:off x="567335" y="1225226"/>
            <a:ext cx="4435661" cy="33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十字形 1">
            <a:extLst>
              <a:ext uri="{FF2B5EF4-FFF2-40B4-BE49-F238E27FC236}">
                <a16:creationId xmlns:a16="http://schemas.microsoft.com/office/drawing/2014/main" id="{CB2EFB85-2375-A2E9-C64D-5A574B6423DA}"/>
              </a:ext>
            </a:extLst>
          </p:cNvPr>
          <p:cNvSpPr/>
          <p:nvPr/>
        </p:nvSpPr>
        <p:spPr>
          <a:xfrm>
            <a:off x="5543647" y="2317831"/>
            <a:ext cx="1104706" cy="1111169"/>
          </a:xfrm>
          <a:prstGeom prst="plus">
            <a:avLst>
              <a:gd name="adj" fmla="val 37069"/>
            </a:avLst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88DBC756-8EE1-7747-5160-96E055592FC4}"/>
              </a:ext>
            </a:extLst>
          </p:cNvPr>
          <p:cNvSpPr txBox="1">
            <a:spLocks/>
          </p:cNvSpPr>
          <p:nvPr/>
        </p:nvSpPr>
        <p:spPr>
          <a:xfrm>
            <a:off x="513371" y="4770357"/>
            <a:ext cx="4339154" cy="172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3D</a:t>
            </a: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プリントした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 algn="ctr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構造部品</a:t>
            </a:r>
            <a:endParaRPr lang="en-US" altLang="ja-JP" sz="36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B579973-C7A5-65D8-4796-B519D33153C7}"/>
              </a:ext>
            </a:extLst>
          </p:cNvPr>
          <p:cNvSpPr txBox="1">
            <a:spLocks/>
          </p:cNvSpPr>
          <p:nvPr/>
        </p:nvSpPr>
        <p:spPr>
          <a:xfrm>
            <a:off x="7189004" y="4888915"/>
            <a:ext cx="4339154" cy="172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コイルやネジの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 algn="ctr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規格品</a:t>
            </a:r>
            <a:endParaRPr lang="en-US" altLang="ja-JP" sz="36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797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55937" y="737205"/>
            <a:ext cx="9393177" cy="16582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22" y="0"/>
            <a:ext cx="10635782" cy="903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ホイール特化型自作モーターのプロトタイプ</a:t>
            </a:r>
            <a:endParaRPr lang="ja-JP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B8BB5B5-173B-25F5-FCCA-6C6B6D7792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-26" r="64" b="263"/>
          <a:stretch/>
        </p:blipFill>
        <p:spPr>
          <a:xfrm>
            <a:off x="2493169" y="1175666"/>
            <a:ext cx="7205662" cy="54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9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98120" y="737205"/>
            <a:ext cx="3413181" cy="18648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19" y="0"/>
            <a:ext cx="6202681" cy="92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1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号機の課題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38F7434-2986-87FA-B9DF-17672DECE549}"/>
              </a:ext>
            </a:extLst>
          </p:cNvPr>
          <p:cNvSpPr txBox="1">
            <a:spLocks/>
          </p:cNvSpPr>
          <p:nvPr/>
        </p:nvSpPr>
        <p:spPr>
          <a:xfrm>
            <a:off x="352930" y="1204128"/>
            <a:ext cx="11242974" cy="4916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トルクがほぼ出ない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自力で回り出さない、回転が止まってしまう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 → 制御の最適化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2" name="VID20221202234654">
            <a:hlinkClick r:id="" action="ppaction://media"/>
            <a:extLst>
              <a:ext uri="{FF2B5EF4-FFF2-40B4-BE49-F238E27FC236}">
                <a16:creationId xmlns:a16="http://schemas.microsoft.com/office/drawing/2014/main" id="{6D6C8BDC-DF14-090C-4621-E9DB56837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2233"/>
          <a:stretch/>
        </p:blipFill>
        <p:spPr>
          <a:xfrm>
            <a:off x="5532119" y="2697210"/>
            <a:ext cx="6063785" cy="38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2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A4171F-3018-1F70-9182-634ADD4E6657}"/>
              </a:ext>
            </a:extLst>
          </p:cNvPr>
          <p:cNvSpPr/>
          <p:nvPr/>
        </p:nvSpPr>
        <p:spPr>
          <a:xfrm>
            <a:off x="591660" y="2257062"/>
            <a:ext cx="3482630" cy="171331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E264488-0769-57AD-5E70-7C55A08BD830}"/>
              </a:ext>
            </a:extLst>
          </p:cNvPr>
          <p:cNvSpPr/>
          <p:nvPr/>
        </p:nvSpPr>
        <p:spPr>
          <a:xfrm>
            <a:off x="562722" y="4585502"/>
            <a:ext cx="4622735" cy="171331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98121" y="737205"/>
            <a:ext cx="4211834" cy="19211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19" y="0"/>
            <a:ext cx="6202681" cy="92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制御の最適化とは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38F7434-2986-87FA-B9DF-17672DECE549}"/>
              </a:ext>
            </a:extLst>
          </p:cNvPr>
          <p:cNvSpPr txBox="1">
            <a:spLocks/>
          </p:cNvSpPr>
          <p:nvPr/>
        </p:nvSpPr>
        <p:spPr>
          <a:xfrm>
            <a:off x="352930" y="1204128"/>
            <a:ext cx="11486140" cy="5289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モーターの種類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ブラシモーター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 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授業で使うようなモーター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 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電池を繋げば回る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105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ブラシレスモーター</a:t>
            </a:r>
            <a:r>
              <a:rPr lang="en-US" altLang="ja-JP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(</a:t>
            </a:r>
            <a:r>
              <a:rPr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今回使用しているのはこっち</a:t>
            </a:r>
            <a:r>
              <a:rPr lang="en-US" altLang="ja-JP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)</a:t>
            </a: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 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入力する電流を変化させていく必要がある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ブラシが無いため、高耐久で効率が良い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EC379A-74FD-5589-091C-7029EB786E0E}"/>
              </a:ext>
            </a:extLst>
          </p:cNvPr>
          <p:cNvSpPr txBox="1"/>
          <p:nvPr/>
        </p:nvSpPr>
        <p:spPr>
          <a:xfrm>
            <a:off x="7386978" y="3591745"/>
            <a:ext cx="4030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ローム株式会社</a:t>
            </a:r>
            <a:r>
              <a:rPr kumimoji="1" lang="en-US" altLang="ja-JP" sz="1000" dirty="0"/>
              <a:t>,</a:t>
            </a:r>
            <a:r>
              <a:rPr kumimoji="1" lang="ja-JP" altLang="en-US" sz="1000" dirty="0"/>
              <a:t>どのようにしてモータは回る？ </a:t>
            </a:r>
            <a:r>
              <a:rPr kumimoji="1" lang="en-US" altLang="ja-JP" sz="1000" dirty="0"/>
              <a:t>(1) https://www.rohm.co.jp/electronics-basics/motors/motor_what2</a:t>
            </a:r>
            <a:endParaRPr kumimoji="1" lang="ja-JP" altLang="en-US" sz="1000" dirty="0"/>
          </a:p>
        </p:txBody>
      </p:sp>
      <p:pic>
        <p:nvPicPr>
          <p:cNvPr id="1026" name="Picture 2" descr="中2物理【モーターの仕組み】 | 中学理科 ポイントまとめと整理">
            <a:extLst>
              <a:ext uri="{FF2B5EF4-FFF2-40B4-BE49-F238E27FC236}">
                <a16:creationId xmlns:a16="http://schemas.microsoft.com/office/drawing/2014/main" id="{1B669E9C-ABF6-A927-C890-AEB6C070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241" y="922379"/>
            <a:ext cx="4961829" cy="26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D24F7091-6B69-5F52-E455-4551D2895ADC}"/>
              </a:ext>
            </a:extLst>
          </p:cNvPr>
          <p:cNvSpPr txBox="1">
            <a:spLocks/>
          </p:cNvSpPr>
          <p:nvPr/>
        </p:nvSpPr>
        <p:spPr>
          <a:xfrm>
            <a:off x="7296528" y="381395"/>
            <a:ext cx="4120587" cy="540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ブラシモーターの簡易図</a:t>
            </a:r>
          </a:p>
        </p:txBody>
      </p:sp>
    </p:spTree>
    <p:extLst>
      <p:ext uri="{BB962C8B-B14F-4D97-AF65-F5344CB8AC3E}">
        <p14:creationId xmlns:p14="http://schemas.microsoft.com/office/powerpoint/2010/main" val="641817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98120" y="737205"/>
            <a:ext cx="4720721" cy="18648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19" y="0"/>
            <a:ext cx="6202681" cy="92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制御の最適化とは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38F7434-2986-87FA-B9DF-17672DECE549}"/>
              </a:ext>
            </a:extLst>
          </p:cNvPr>
          <p:cNvSpPr txBox="1">
            <a:spLocks/>
          </p:cNvSpPr>
          <p:nvPr/>
        </p:nvSpPr>
        <p:spPr>
          <a:xfrm>
            <a:off x="352930" y="1204128"/>
            <a:ext cx="11449210" cy="4916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ブラシレス方式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電磁石に流す電流を制御する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→プログラムが重要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計算を市販品に任せている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→回路を組んで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　   自分で制御する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EF1C4C9-E69D-4F74-4D27-ECC14C078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r="9509"/>
          <a:stretch/>
        </p:blipFill>
        <p:spPr>
          <a:xfrm rot="5400000">
            <a:off x="7838105" y="2627631"/>
            <a:ext cx="2947778" cy="526680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4197369-C1CE-326B-2AB5-0D197E34A993}"/>
              </a:ext>
            </a:extLst>
          </p:cNvPr>
          <p:cNvSpPr/>
          <p:nvPr/>
        </p:nvSpPr>
        <p:spPr>
          <a:xfrm>
            <a:off x="7963383" y="4326293"/>
            <a:ext cx="1805651" cy="1215340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BLDCモータとは？ | Renesas">
            <a:extLst>
              <a:ext uri="{FF2B5EF4-FFF2-40B4-BE49-F238E27FC236}">
                <a16:creationId xmlns:a16="http://schemas.microsoft.com/office/drawing/2014/main" id="{84E88609-8316-8495-ABB2-0B043958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733" y="806094"/>
            <a:ext cx="2870521" cy="260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0D5E2F-FDBF-7366-2834-C8E258B6DC52}"/>
              </a:ext>
            </a:extLst>
          </p:cNvPr>
          <p:cNvSpPr txBox="1"/>
          <p:nvPr/>
        </p:nvSpPr>
        <p:spPr>
          <a:xfrm>
            <a:off x="7135632" y="3387034"/>
            <a:ext cx="5266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ルネサス エレクトロニクス株式会社</a:t>
            </a:r>
            <a:r>
              <a:rPr kumimoji="1" lang="en-US" altLang="ja-JP" sz="1000" dirty="0"/>
              <a:t>,</a:t>
            </a:r>
            <a:r>
              <a:rPr kumimoji="1" lang="ja-JP" altLang="en-US" sz="1000" dirty="0"/>
              <a:t> </a:t>
            </a:r>
            <a:r>
              <a:rPr kumimoji="1" lang="en-US" altLang="ja-JP" sz="1000" dirty="0"/>
              <a:t>BLDC</a:t>
            </a:r>
            <a:r>
              <a:rPr kumimoji="1" lang="ja-JP" altLang="en-US" sz="1000" dirty="0"/>
              <a:t>モータとは？</a:t>
            </a:r>
            <a:r>
              <a:rPr kumimoji="1" lang="en-US" altLang="ja-JP" sz="1000" dirty="0"/>
              <a:t>renesas.com/</a:t>
            </a:r>
            <a:r>
              <a:rPr kumimoji="1" lang="en-US" altLang="ja-JP" sz="1000" dirty="0" err="1"/>
              <a:t>jp</a:t>
            </a:r>
            <a:r>
              <a:rPr kumimoji="1" lang="en-US" altLang="ja-JP" sz="1000" dirty="0"/>
              <a:t>/ja/support/engineer-school/brushless-dc-motor-01-overview</a:t>
            </a:r>
            <a:endParaRPr kumimoji="1" lang="ja-JP" altLang="en-US" sz="1000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D6F42567-31F3-2D24-FEBB-D493E58ED41D}"/>
              </a:ext>
            </a:extLst>
          </p:cNvPr>
          <p:cNvSpPr txBox="1">
            <a:spLocks/>
          </p:cNvSpPr>
          <p:nvPr/>
        </p:nvSpPr>
        <p:spPr>
          <a:xfrm>
            <a:off x="6996894" y="203592"/>
            <a:ext cx="4630197" cy="5409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ブラシレスモーターの簡易図</a:t>
            </a:r>
          </a:p>
        </p:txBody>
      </p:sp>
    </p:spTree>
    <p:extLst>
      <p:ext uri="{BB962C8B-B14F-4D97-AF65-F5344CB8AC3E}">
        <p14:creationId xmlns:p14="http://schemas.microsoft.com/office/powerpoint/2010/main" val="179698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55937" y="744717"/>
            <a:ext cx="3341407" cy="15831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22" y="0"/>
            <a:ext cx="3714002" cy="903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開発した</a:t>
            </a:r>
            <a:r>
              <a:rPr lang="en-US" altLang="ja-JP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2</a:t>
            </a:r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号機</a:t>
            </a:r>
            <a:endParaRPr lang="ja-JP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A09402-9259-15CE-2EAF-8F9CED269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2" y="1192192"/>
            <a:ext cx="6751899" cy="50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63B8D592-CEF4-53ED-F4E5-984E576F5847}"/>
              </a:ext>
            </a:extLst>
          </p:cNvPr>
          <p:cNvSpPr txBox="1">
            <a:spLocks/>
          </p:cNvSpPr>
          <p:nvPr/>
        </p:nvSpPr>
        <p:spPr>
          <a:xfrm>
            <a:off x="7060557" y="1280125"/>
            <a:ext cx="5043863" cy="5435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制御回路を自作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11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定数を決めれれば、自力で回転しだす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磁気式エンコーダーを搭載したので、速度制御等も可能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 </a:t>
            </a:r>
          </a:p>
          <a:p>
            <a:pPr marL="0" indent="0">
              <a:buNone/>
            </a:pP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500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386657" y="886120"/>
            <a:ext cx="3176675" cy="17896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386655" y="197963"/>
            <a:ext cx="6202681" cy="929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2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号機の課題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38F7434-2986-87FA-B9DF-17672DECE549}"/>
              </a:ext>
            </a:extLst>
          </p:cNvPr>
          <p:cNvSpPr txBox="1">
            <a:spLocks/>
          </p:cNvSpPr>
          <p:nvPr/>
        </p:nvSpPr>
        <p:spPr>
          <a:xfrm>
            <a:off x="320666" y="1427151"/>
            <a:ext cx="12150994" cy="5082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まだまだトルク不足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駆動輪に使えるほどのトルクは出ていない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11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11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12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機械的にトルク、スピードを強化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ステータの磁力強化</a:t>
            </a: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(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磁鉄フィラメント、削り出し</a:t>
            </a: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)</a:t>
            </a: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巻線を細くし巻数を増やす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シュミレータを使った磁気回路設計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326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418402" y="933254"/>
            <a:ext cx="5561658" cy="15004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386655" y="556182"/>
            <a:ext cx="6202681" cy="60331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2.5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号機で搭載した機能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38F7434-2986-87FA-B9DF-17672DECE549}"/>
              </a:ext>
            </a:extLst>
          </p:cNvPr>
          <p:cNvSpPr txBox="1">
            <a:spLocks/>
          </p:cNvSpPr>
          <p:nvPr/>
        </p:nvSpPr>
        <p:spPr>
          <a:xfrm>
            <a:off x="386655" y="1427151"/>
            <a:ext cx="11805345" cy="5082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電源を保護する回路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逆接しても壊れない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スロースタート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電源自動切り替え</a:t>
            </a:r>
            <a:endParaRPr lang="en-US" altLang="ja-JP" sz="11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12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通信に</a:t>
            </a:r>
            <a:r>
              <a:rPr lang="en-US" altLang="ja-JP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RS485</a:t>
            </a:r>
          </a:p>
          <a:p>
            <a:pPr marL="0" indent="0">
              <a:buNone/>
            </a:pPr>
            <a:r>
              <a:rPr lang="en-US" altLang="ja-JP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基板を増やし続けられる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57128A-878A-A46E-4143-456234A62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151" y="3298775"/>
            <a:ext cx="4365894" cy="327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age">
            <a:extLst>
              <a:ext uri="{FF2B5EF4-FFF2-40B4-BE49-F238E27FC236}">
                <a16:creationId xmlns:a16="http://schemas.microsoft.com/office/drawing/2014/main" id="{35516E74-8426-7C2C-9331-19FC672B8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47528" r="72088" b="10968"/>
          <a:stretch/>
        </p:blipFill>
        <p:spPr bwMode="auto">
          <a:xfrm>
            <a:off x="8229331" y="499016"/>
            <a:ext cx="3715714" cy="25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43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98120" y="838986"/>
            <a:ext cx="4270186" cy="19910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18" y="177116"/>
            <a:ext cx="11201402" cy="860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オープンソース化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2DA173B5-4CE1-3534-0DB7-F4A078EA1E12}"/>
              </a:ext>
            </a:extLst>
          </p:cNvPr>
          <p:cNvSpPr txBox="1">
            <a:spLocks/>
          </p:cNvSpPr>
          <p:nvPr/>
        </p:nvSpPr>
        <p:spPr>
          <a:xfrm>
            <a:off x="182602" y="1246581"/>
            <a:ext cx="11855069" cy="325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モーター自作文化を作る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個人の</a:t>
            </a: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Maker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が、自由なアイデアをもっと的確に実現できるようにする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DE2A427-0544-ED4C-BB8A-B92753B7C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-26" r="64" b="263"/>
          <a:stretch/>
        </p:blipFill>
        <p:spPr>
          <a:xfrm>
            <a:off x="6749191" y="3106623"/>
            <a:ext cx="4289596" cy="32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8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4BDCCF44-4BFB-FA12-DD0C-0E05A4DFE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9" r="206" b="1290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917024-17D9-496F-AD4C-B1418DE22F89}"/>
              </a:ext>
            </a:extLst>
          </p:cNvPr>
          <p:cNvSpPr/>
          <p:nvPr/>
        </p:nvSpPr>
        <p:spPr>
          <a:xfrm>
            <a:off x="4482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06CE019-B05F-B7FD-C668-8199C1114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1" y="3636227"/>
            <a:ext cx="2151003" cy="215100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8BC7D8D-5D3B-FA43-2D05-F868E5D72B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41" b="71484" l="29688" r="75000">
                        <a14:foregroundMark x1="31250" y1="37109" x2="31250" y2="37109"/>
                        <a14:foregroundMark x1="30469" y1="47656" x2="30469" y2="47656"/>
                        <a14:foregroundMark x1="29688" y1="39453" x2="29688" y2="39453"/>
                        <a14:foregroundMark x1="73047" y1="38281" x2="73047" y2="38281"/>
                        <a14:foregroundMark x1="72656" y1="34766" x2="72656" y2="34766"/>
                        <a14:foregroundMark x1="75000" y1="37109" x2="75000" y2="37109"/>
                        <a14:foregroundMark x1="45313" y1="71484" x2="45313" y2="71484"/>
                        <a14:foregroundMark x1="45313" y1="70703" x2="45313" y2="7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64" t="27029" r="22082" b="23833"/>
          <a:stretch/>
        </p:blipFill>
        <p:spPr>
          <a:xfrm>
            <a:off x="1045716" y="3590826"/>
            <a:ext cx="2265471" cy="21510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8E5521E-8133-8FF4-1C69-47F72186F8F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95" y="3533592"/>
            <a:ext cx="2265471" cy="226547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7032E9F-496B-3C54-2AA3-7FA80E0129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78" y="3533591"/>
            <a:ext cx="2265471" cy="2265471"/>
          </a:xfrm>
          <a:prstGeom prst="rect">
            <a:avLst/>
          </a:prstGeom>
        </p:spPr>
      </p:pic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C36E717D-1BCB-828A-E75F-08A1EC4A25D8}"/>
              </a:ext>
            </a:extLst>
          </p:cNvPr>
          <p:cNvSpPr txBox="1">
            <a:spLocks/>
          </p:cNvSpPr>
          <p:nvPr/>
        </p:nvSpPr>
        <p:spPr>
          <a:xfrm>
            <a:off x="877921" y="1940297"/>
            <a:ext cx="10436158" cy="15932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モーター自作文化を作って</a:t>
            </a:r>
            <a:endParaRPr lang="en-US" altLang="ja-JP" sz="54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           </a:t>
            </a:r>
            <a:r>
              <a:rPr lang="ja-JP" alt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新たなアイデアを生み出す</a:t>
            </a:r>
            <a:endParaRPr lang="en-US" altLang="ja-JP" sz="54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335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2D77BAC-1827-12B3-1C45-8DAEBD901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14AE708-79A2-4395-948F-1649326BBD5E}"/>
              </a:ext>
            </a:extLst>
          </p:cNvPr>
          <p:cNvSpPr/>
          <p:nvPr/>
        </p:nvSpPr>
        <p:spPr>
          <a:xfrm>
            <a:off x="127275" y="2393536"/>
            <a:ext cx="11929241" cy="2132993"/>
          </a:xfrm>
          <a:prstGeom prst="roundRect">
            <a:avLst>
              <a:gd name="adj" fmla="val 3397"/>
            </a:avLst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A4DB48C-0646-477F-9439-EE9AC0248510}"/>
              </a:ext>
            </a:extLst>
          </p:cNvPr>
          <p:cNvSpPr txBox="1"/>
          <p:nvPr/>
        </p:nvSpPr>
        <p:spPr>
          <a:xfrm>
            <a:off x="527574" y="2921168"/>
            <a:ext cx="11128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>
                <a:solidFill>
                  <a:schemeClr val="bg1"/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自作したモーターを回します</a:t>
            </a:r>
            <a:endParaRPr kumimoji="1" lang="ja-JP" altLang="en-US" sz="2800" dirty="0">
              <a:solidFill>
                <a:schemeClr val="bg1"/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7385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98120" y="831769"/>
            <a:ext cx="10988040" cy="28142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18" y="177116"/>
            <a:ext cx="11201402" cy="860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オープンソース化 ーモーター自作文化を作るー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2DA173B5-4CE1-3534-0DB7-F4A078EA1E12}"/>
              </a:ext>
            </a:extLst>
          </p:cNvPr>
          <p:cNvSpPr txBox="1">
            <a:spLocks/>
          </p:cNvSpPr>
          <p:nvPr/>
        </p:nvSpPr>
        <p:spPr>
          <a:xfrm>
            <a:off x="198118" y="1571738"/>
            <a:ext cx="8549641" cy="4425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開発の経過から公開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Twitter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やブログへ定期的に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投稿しフィードバックをもらう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11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様々な方向性に発展させてもらう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自分のほしい機能を追加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モーターを買うものから作るものへ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094E14B-09AB-02AB-69E2-EDC7D6A77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43" y="4078281"/>
            <a:ext cx="3269857" cy="245239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73AC223-10D9-A641-FDBF-D98827A2B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43" y="1396616"/>
            <a:ext cx="3269857" cy="24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63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98121" y="760951"/>
            <a:ext cx="1203959" cy="22172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21" y="130333"/>
            <a:ext cx="1203959" cy="808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9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事例</a:t>
            </a:r>
          </a:p>
        </p:txBody>
      </p:sp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1FB8BE2D-8A88-6729-2537-79A5E330EB79}"/>
              </a:ext>
            </a:extLst>
          </p:cNvPr>
          <p:cNvSpPr txBox="1">
            <a:spLocks/>
          </p:cNvSpPr>
          <p:nvPr/>
        </p:nvSpPr>
        <p:spPr>
          <a:xfrm>
            <a:off x="198120" y="1141011"/>
            <a:ext cx="11520914" cy="525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BB9028B1-EE05-E843-49C4-069EB5A40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5" t="16852" r="9332" b="27043"/>
          <a:stretch/>
        </p:blipFill>
        <p:spPr bwMode="auto">
          <a:xfrm>
            <a:off x="5943337" y="1097280"/>
            <a:ext cx="5100169" cy="26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AE1EAA18-A28A-E7A4-4337-84FBCC099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097280"/>
            <a:ext cx="353568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56382847-67A6-8C0B-862B-BD6FA4F4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3897646"/>
            <a:ext cx="353568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7791E69-858E-6F51-377D-5D2C5B9A58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36" y="3951106"/>
            <a:ext cx="5100170" cy="25983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EA5D1758-F644-6C34-45D5-B1946214B0D1}"/>
              </a:ext>
            </a:extLst>
          </p:cNvPr>
          <p:cNvSpPr txBox="1">
            <a:spLocks/>
          </p:cNvSpPr>
          <p:nvPr/>
        </p:nvSpPr>
        <p:spPr>
          <a:xfrm>
            <a:off x="1727219" y="3261360"/>
            <a:ext cx="3210542" cy="47795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BACCB379-33B4-9B6E-F295-50983EFA544D}"/>
              </a:ext>
            </a:extLst>
          </p:cNvPr>
          <p:cNvSpPr txBox="1">
            <a:spLocks/>
          </p:cNvSpPr>
          <p:nvPr/>
        </p:nvSpPr>
        <p:spPr>
          <a:xfrm>
            <a:off x="1727218" y="6071454"/>
            <a:ext cx="3210542" cy="47795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6173E0F5-F925-D725-9933-7FD44FF89AA6}"/>
              </a:ext>
            </a:extLst>
          </p:cNvPr>
          <p:cNvSpPr txBox="1">
            <a:spLocks/>
          </p:cNvSpPr>
          <p:nvPr/>
        </p:nvSpPr>
        <p:spPr>
          <a:xfrm>
            <a:off x="7832964" y="3261360"/>
            <a:ext cx="3210542" cy="47795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3FD08AF9-2E04-A7B2-A565-F7FB907154AC}"/>
              </a:ext>
            </a:extLst>
          </p:cNvPr>
          <p:cNvSpPr txBox="1">
            <a:spLocks/>
          </p:cNvSpPr>
          <p:nvPr/>
        </p:nvSpPr>
        <p:spPr>
          <a:xfrm>
            <a:off x="7137684" y="6081184"/>
            <a:ext cx="3905822" cy="46822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9C7390F8-611F-FA26-789C-C1BBFB17CE30}"/>
              </a:ext>
            </a:extLst>
          </p:cNvPr>
          <p:cNvSpPr txBox="1">
            <a:spLocks/>
          </p:cNvSpPr>
          <p:nvPr/>
        </p:nvSpPr>
        <p:spPr>
          <a:xfrm>
            <a:off x="1894859" y="3341505"/>
            <a:ext cx="3210542" cy="6705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2023/4</a:t>
            </a:r>
            <a:r>
              <a:rPr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pomiou</a:t>
            </a:r>
            <a:r>
              <a:rPr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さん</a:t>
            </a:r>
            <a:endParaRPr lang="en-US" altLang="ja-JP" sz="24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410CD6D0-ECCF-47D9-4244-E31012B614E4}"/>
              </a:ext>
            </a:extLst>
          </p:cNvPr>
          <p:cNvSpPr txBox="1">
            <a:spLocks/>
          </p:cNvSpPr>
          <p:nvPr/>
        </p:nvSpPr>
        <p:spPr>
          <a:xfrm>
            <a:off x="7832964" y="3341505"/>
            <a:ext cx="3210542" cy="6705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2023/4</a:t>
            </a:r>
            <a:r>
              <a:rPr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lang="en-US" altLang="ja-JP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inahoi</a:t>
            </a:r>
            <a:r>
              <a:rPr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さん</a:t>
            </a:r>
            <a:endParaRPr lang="en-US" altLang="ja-JP" sz="24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2ADF9038-8B3F-4C55-0DC7-C647DB04867F}"/>
              </a:ext>
            </a:extLst>
          </p:cNvPr>
          <p:cNvSpPr txBox="1">
            <a:spLocks/>
          </p:cNvSpPr>
          <p:nvPr/>
        </p:nvSpPr>
        <p:spPr>
          <a:xfrm>
            <a:off x="1894859" y="6137926"/>
            <a:ext cx="3210542" cy="6705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2023/2</a:t>
            </a:r>
            <a:r>
              <a:rPr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さばねっこさん</a:t>
            </a:r>
            <a:endParaRPr lang="en-US" altLang="ja-JP" sz="24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0DCC778C-BF95-546F-204C-81C310E2DFEE}"/>
              </a:ext>
            </a:extLst>
          </p:cNvPr>
          <p:cNvSpPr txBox="1">
            <a:spLocks/>
          </p:cNvSpPr>
          <p:nvPr/>
        </p:nvSpPr>
        <p:spPr>
          <a:xfrm>
            <a:off x="7371024" y="6151600"/>
            <a:ext cx="3439141" cy="6705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2016/5 Christoph </a:t>
            </a:r>
            <a:r>
              <a:rPr lang="en-US" altLang="ja-JP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Laimer</a:t>
            </a:r>
            <a:endParaRPr lang="en-US" altLang="ja-JP" sz="24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788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73573" y="741119"/>
            <a:ext cx="7294180" cy="1903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73572" y="270417"/>
            <a:ext cx="7462345" cy="6610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強くなるためにはお金が必要？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0A0483F2-CDA2-3740-4CF6-2B23CFAE73C7}"/>
              </a:ext>
            </a:extLst>
          </p:cNvPr>
          <p:cNvSpPr txBox="1">
            <a:spLocks/>
          </p:cNvSpPr>
          <p:nvPr/>
        </p:nvSpPr>
        <p:spPr>
          <a:xfrm>
            <a:off x="147144" y="1303143"/>
            <a:ext cx="12044856" cy="351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高性能なモーターを持っている機体には勝ちにくい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 algn="ctr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↓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 algn="ctr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モーターは改良がむずかしい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 algn="ctr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↓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 algn="ctr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上位を目指すにつれ、高性能なモーターを買う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 algn="ctr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 algn="ctr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8E497E40-FCF1-CB28-8080-840C67629E35}"/>
              </a:ext>
            </a:extLst>
          </p:cNvPr>
          <p:cNvSpPr txBox="1">
            <a:spLocks/>
          </p:cNvSpPr>
          <p:nvPr/>
        </p:nvSpPr>
        <p:spPr>
          <a:xfrm>
            <a:off x="867103" y="2832398"/>
            <a:ext cx="12044856" cy="3510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 algn="ctr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7843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D3993C2-DBBF-C08C-6586-D04F31737C17}"/>
              </a:ext>
            </a:extLst>
          </p:cNvPr>
          <p:cNvSpPr/>
          <p:nvPr/>
        </p:nvSpPr>
        <p:spPr>
          <a:xfrm>
            <a:off x="4054556" y="4343198"/>
            <a:ext cx="2906012" cy="106325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A8AB60E-794D-500B-F00A-527D99AA79F7}"/>
              </a:ext>
            </a:extLst>
          </p:cNvPr>
          <p:cNvSpPr/>
          <p:nvPr/>
        </p:nvSpPr>
        <p:spPr>
          <a:xfrm>
            <a:off x="1514957" y="2615610"/>
            <a:ext cx="3131471" cy="106325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98121" y="703873"/>
            <a:ext cx="9764587" cy="16736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20" y="62621"/>
            <a:ext cx="9764588" cy="808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Maker</a:t>
            </a:r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に向けた自作モーターの開発コンセプト</a:t>
            </a:r>
          </a:p>
        </p:txBody>
      </p:sp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1FB8BE2D-8A88-6729-2537-79A5E330EB79}"/>
              </a:ext>
            </a:extLst>
          </p:cNvPr>
          <p:cNvSpPr txBox="1">
            <a:spLocks/>
          </p:cNvSpPr>
          <p:nvPr/>
        </p:nvSpPr>
        <p:spPr>
          <a:xfrm>
            <a:off x="198120" y="1141011"/>
            <a:ext cx="11520914" cy="525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軽量低コスト</a:t>
            </a:r>
            <a:endParaRPr lang="en-US" altLang="ja-JP" sz="32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何年も使い続けるわけではないため最低限の強度でよい</a:t>
            </a:r>
            <a:endParaRPr lang="en-US" altLang="ja-JP" sz="32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また、</a:t>
            </a:r>
            <a:r>
              <a:rPr lang="en-US" altLang="ja-JP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3D</a:t>
            </a:r>
            <a:r>
              <a:rPr lang="ja-JP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プリント部品を活用し軽量低コスト化を実現</a:t>
            </a:r>
            <a:endParaRPr lang="en-US" altLang="ja-JP" sz="32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32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完全オーダメイド</a:t>
            </a:r>
            <a:endParaRPr lang="en-US" altLang="ja-JP" sz="32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他の部品を考慮した自由な部品配置</a:t>
            </a:r>
            <a:endParaRPr lang="en-US" altLang="ja-JP" sz="32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32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ブラシレス方式を採用</a:t>
            </a:r>
            <a:endParaRPr lang="en-US" altLang="ja-JP" sz="32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ブラシによる損失がなく効率がよい</a:t>
            </a:r>
            <a:endParaRPr lang="en-US" altLang="ja-JP" sz="32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Picture 2" descr="図：ステッピングモーター、ブラシ付直流（DC）モーター、ブラシレス直流（DC）モーターの構造比較。">
            <a:extLst>
              <a:ext uri="{FF2B5EF4-FFF2-40B4-BE49-F238E27FC236}">
                <a16:creationId xmlns:a16="http://schemas.microsoft.com/office/drawing/2014/main" id="{8AF1225D-2A5B-99FF-CA3D-F9BA75209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/>
          <a:stretch/>
        </p:blipFill>
        <p:spPr bwMode="auto">
          <a:xfrm>
            <a:off x="7377363" y="2798233"/>
            <a:ext cx="4567130" cy="352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0FE13B-6ADC-AED7-7893-6B42945DA952}"/>
              </a:ext>
            </a:extLst>
          </p:cNvPr>
          <p:cNvSpPr txBox="1"/>
          <p:nvPr/>
        </p:nvSpPr>
        <p:spPr>
          <a:xfrm>
            <a:off x="7186026" y="6323360"/>
            <a:ext cx="4949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/>
              <a:t>ローム株式会社</a:t>
            </a:r>
            <a:r>
              <a:rPr kumimoji="1" lang="en-US" altLang="ja-JP" sz="1000" dirty="0"/>
              <a:t>,</a:t>
            </a:r>
            <a:r>
              <a:rPr kumimoji="1" lang="en-US" altLang="ja-JP" sz="1000" dirty="0" err="1"/>
              <a:t>TechWeb</a:t>
            </a:r>
            <a:r>
              <a:rPr kumimoji="1" lang="en-US" altLang="ja-JP" sz="1000" dirty="0"/>
              <a:t>,</a:t>
            </a:r>
            <a:r>
              <a:rPr kumimoji="1" lang="ja-JP" altLang="en-US" sz="1000" dirty="0"/>
              <a:t>小型モーターの構造</a:t>
            </a:r>
            <a:r>
              <a:rPr kumimoji="1" lang="en-US" altLang="ja-JP" sz="1000" dirty="0"/>
              <a:t>,</a:t>
            </a:r>
          </a:p>
          <a:p>
            <a:r>
              <a:rPr kumimoji="1" lang="en-US" altLang="ja-JP" sz="1000" dirty="0"/>
              <a:t>https://techweb.rohm.co.jp/product/motor/motor-driver/motor-driver-basic/90/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94107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98119" y="860974"/>
            <a:ext cx="8549639" cy="17711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18" y="177116"/>
            <a:ext cx="11201402" cy="860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自作モーターを使って作りたいモノ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2DA173B5-4CE1-3534-0DB7-F4A078EA1E12}"/>
              </a:ext>
            </a:extLst>
          </p:cNvPr>
          <p:cNvSpPr txBox="1">
            <a:spLocks/>
          </p:cNvSpPr>
          <p:nvPr/>
        </p:nvSpPr>
        <p:spPr>
          <a:xfrm>
            <a:off x="182602" y="1246582"/>
            <a:ext cx="12482628" cy="2553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魔法を現実に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モーターを自由自在に配置できるようにすることで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より自由なアイデアを実現可能に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9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1026" name="Picture 2" descr="やじうまPC Watch】人間の微妙な表情・表現を再現したディズニーのロボ。ただし、ちょっと怖い - PC Watch">
            <a:extLst>
              <a:ext uri="{FF2B5EF4-FFF2-40B4-BE49-F238E27FC236}">
                <a16:creationId xmlns:a16="http://schemas.microsoft.com/office/drawing/2014/main" id="{89BB34F8-67E3-23B6-2AAB-2F40C9067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05"/>
          <a:stretch/>
        </p:blipFill>
        <p:spPr bwMode="auto">
          <a:xfrm>
            <a:off x="198118" y="3673888"/>
            <a:ext cx="399111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nguRo">
            <a:extLst>
              <a:ext uri="{FF2B5EF4-FFF2-40B4-BE49-F238E27FC236}">
                <a16:creationId xmlns:a16="http://schemas.microsoft.com/office/drawing/2014/main" id="{6863882F-E374-CB2B-2E38-F93BE229A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" t="130" r="4888" b="-130"/>
          <a:stretch/>
        </p:blipFill>
        <p:spPr bwMode="auto">
          <a:xfrm>
            <a:off x="4430765" y="3677217"/>
            <a:ext cx="3465506" cy="256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お台場 チームラボボーダレスは割引チケットで！混雑しない時間帯や見どころは？[2023年移転オープン] | Klookブログ">
            <a:extLst>
              <a:ext uri="{FF2B5EF4-FFF2-40B4-BE49-F238E27FC236}">
                <a16:creationId xmlns:a16="http://schemas.microsoft.com/office/drawing/2014/main" id="{D7F7E1E2-D8D8-478E-F51A-76162F47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808" y="3674922"/>
            <a:ext cx="3856074" cy="257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EFFD6093-A8D6-0E9A-B98E-1CDD25741416}"/>
              </a:ext>
            </a:extLst>
          </p:cNvPr>
          <p:cNvSpPr txBox="1">
            <a:spLocks/>
          </p:cNvSpPr>
          <p:nvPr/>
        </p:nvSpPr>
        <p:spPr>
          <a:xfrm>
            <a:off x="978156" y="5767929"/>
            <a:ext cx="3210542" cy="47795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1E0AEF0D-6F5A-A43E-FD5F-7ADBCFA316BE}"/>
              </a:ext>
            </a:extLst>
          </p:cNvPr>
          <p:cNvSpPr txBox="1">
            <a:spLocks/>
          </p:cNvSpPr>
          <p:nvPr/>
        </p:nvSpPr>
        <p:spPr>
          <a:xfrm>
            <a:off x="1145797" y="5834401"/>
            <a:ext cx="3210542" cy="6705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ディスニーイマジニア</a:t>
            </a:r>
            <a:endParaRPr lang="en-US" altLang="ja-JP" sz="24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309A209E-C637-B571-F640-7930C1B35B14}"/>
              </a:ext>
            </a:extLst>
          </p:cNvPr>
          <p:cNvSpPr txBox="1">
            <a:spLocks/>
          </p:cNvSpPr>
          <p:nvPr/>
        </p:nvSpPr>
        <p:spPr>
          <a:xfrm>
            <a:off x="4685729" y="5767929"/>
            <a:ext cx="3210542" cy="47795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A2F1629-773C-0AF1-7730-90B052161B31}"/>
              </a:ext>
            </a:extLst>
          </p:cNvPr>
          <p:cNvSpPr txBox="1">
            <a:spLocks/>
          </p:cNvSpPr>
          <p:nvPr/>
        </p:nvSpPr>
        <p:spPr>
          <a:xfrm>
            <a:off x="4853370" y="5834401"/>
            <a:ext cx="3210542" cy="6705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千葉工大</a:t>
            </a:r>
            <a:r>
              <a:rPr lang="en-US" altLang="ja-JP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fuRo</a:t>
            </a:r>
            <a:endParaRPr lang="en-US" altLang="ja-JP" sz="24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C68CDB34-910C-9682-5211-14780B558ACC}"/>
              </a:ext>
            </a:extLst>
          </p:cNvPr>
          <p:cNvSpPr txBox="1">
            <a:spLocks/>
          </p:cNvSpPr>
          <p:nvPr/>
        </p:nvSpPr>
        <p:spPr>
          <a:xfrm>
            <a:off x="10239579" y="5767929"/>
            <a:ext cx="1784779" cy="47795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20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7B06511B-334B-2A39-59E1-8B50672AB7F0}"/>
              </a:ext>
            </a:extLst>
          </p:cNvPr>
          <p:cNvSpPr txBox="1">
            <a:spLocks/>
          </p:cNvSpPr>
          <p:nvPr/>
        </p:nvSpPr>
        <p:spPr>
          <a:xfrm>
            <a:off x="10239580" y="5834662"/>
            <a:ext cx="3210542" cy="6705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チームラボ</a:t>
            </a:r>
            <a:endParaRPr lang="en-US" altLang="ja-JP" sz="24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94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55938" y="737205"/>
            <a:ext cx="7382546" cy="16582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21" y="0"/>
            <a:ext cx="7691238" cy="903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ブラシモーター</a:t>
            </a:r>
            <a:r>
              <a:rPr lang="en-US" altLang="ja-JP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+</a:t>
            </a:r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ホイールとの比較</a:t>
            </a:r>
            <a:endParaRPr lang="ja-JP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38F7434-2986-87FA-B9DF-17672DECE549}"/>
              </a:ext>
            </a:extLst>
          </p:cNvPr>
          <p:cNvSpPr txBox="1">
            <a:spLocks/>
          </p:cNvSpPr>
          <p:nvPr/>
        </p:nvSpPr>
        <p:spPr>
          <a:xfrm>
            <a:off x="496187" y="4702274"/>
            <a:ext cx="5369442" cy="2006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軽量化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大径になったが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126g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から</a:t>
            </a: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123g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に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B0F2EE1-43D0-0D92-94D0-3EEA80513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4109" r="64" b="10611"/>
          <a:stretch/>
        </p:blipFill>
        <p:spPr>
          <a:xfrm>
            <a:off x="496187" y="1095151"/>
            <a:ext cx="5369442" cy="344129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55D8F39-CA1E-5FD7-5487-84B2A53459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7359" r="242" b="7359"/>
          <a:stretch/>
        </p:blipFill>
        <p:spPr>
          <a:xfrm>
            <a:off x="6326371" y="1095151"/>
            <a:ext cx="5369442" cy="3441295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81B6DB7-4B8C-35BE-E300-17CC3A5B31CC}"/>
              </a:ext>
            </a:extLst>
          </p:cNvPr>
          <p:cNvSpPr txBox="1">
            <a:spLocks/>
          </p:cNvSpPr>
          <p:nvPr/>
        </p:nvSpPr>
        <p:spPr>
          <a:xfrm>
            <a:off x="6326371" y="4702274"/>
            <a:ext cx="5954234" cy="2006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小型化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薄くなったため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マシン内の自由度向上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6945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383135" y="763929"/>
            <a:ext cx="4651852" cy="15966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302173" y="270417"/>
            <a:ext cx="8994228" cy="6610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これまで作ったもの①</a:t>
            </a:r>
            <a:endParaRPr lang="en-US" altLang="ja-JP" sz="36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3D6A58-DF80-5B3E-19C2-95756181A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0" y="1250733"/>
            <a:ext cx="3779187" cy="28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7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C5AD03-203B-447A-9CCC-459372CE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089" y="1140363"/>
            <a:ext cx="350295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ja-JP" altLang="en-US" sz="67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齋藤 淳平</a:t>
            </a:r>
            <a:br>
              <a:rPr lang="en-US" altLang="ja-JP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</a:br>
            <a:br>
              <a:rPr lang="en-US" altLang="ja-JP" sz="9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</a:br>
            <a:r>
              <a:rPr lang="en-US" altLang="ja-JP" dirty="0" err="1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Jumpei</a:t>
            </a:r>
            <a:r>
              <a:rPr lang="en-US" altLang="ja-JP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Saito</a:t>
            </a:r>
            <a:endParaRPr kumimoji="1" lang="ja-JP" altLang="en-US" dirty="0">
              <a:solidFill>
                <a:schemeClr val="bg2">
                  <a:lumMod val="10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EACFD4-4984-4A58-84BB-C45FA1363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677" y="3106669"/>
            <a:ext cx="7040038" cy="275369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・ロボットが大好きな高校生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　・ロボットを始めて</a:t>
            </a:r>
            <a:r>
              <a:rPr lang="en-US" altLang="ja-JP" sz="36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6</a:t>
            </a: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年目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・慶應義塾志木高等学校</a:t>
            </a:r>
            <a:r>
              <a:rPr lang="en-US" altLang="ja-JP" sz="36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3</a:t>
            </a: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年生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・孫正義育英財団</a:t>
            </a:r>
            <a:r>
              <a:rPr lang="en-US" altLang="ja-JP" sz="36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6</a:t>
            </a: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期生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FC15F2A-00F7-5B50-1B81-C53BBA68B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77" y="803939"/>
            <a:ext cx="1998412" cy="1998412"/>
          </a:xfrm>
          <a:prstGeom prst="ellipse">
            <a:avLst/>
          </a:prstGeom>
          <a:effectLst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5EAFAC-A8B3-B129-14B0-7765F617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602" y="499620"/>
            <a:ext cx="4392713" cy="5858759"/>
          </a:xfrm>
          <a:prstGeom prst="roundRect">
            <a:avLst>
              <a:gd name="adj" fmla="val 10068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92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383135" y="763929"/>
            <a:ext cx="4651852" cy="15966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302173" y="270417"/>
            <a:ext cx="8994228" cy="6610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これまで作ったもの①</a:t>
            </a:r>
            <a:endParaRPr lang="en-US" altLang="ja-JP" sz="36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F041D20-64BF-3CEE-A141-BBFE766D4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14324" y="2424286"/>
            <a:ext cx="5289487" cy="297533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3049CA-8C29-7959-CDBF-39F7B833B6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3" r="8477"/>
          <a:stretch/>
        </p:blipFill>
        <p:spPr>
          <a:xfrm>
            <a:off x="5036988" y="3894651"/>
            <a:ext cx="3544435" cy="265832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29D6188-BD23-EA99-11B2-9411CF43C4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2"/>
          <a:stretch/>
        </p:blipFill>
        <p:spPr>
          <a:xfrm>
            <a:off x="5034987" y="1267210"/>
            <a:ext cx="3546436" cy="244454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F4DCD3A-6E7A-9E3B-EA16-05DE764C77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3" b="5328"/>
          <a:stretch/>
        </p:blipFill>
        <p:spPr>
          <a:xfrm>
            <a:off x="390699" y="1263489"/>
            <a:ext cx="4344308" cy="284180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ABC70E9-8A92-BB3B-E972-B4FEECAF8C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" b="5514"/>
          <a:stretch/>
        </p:blipFill>
        <p:spPr>
          <a:xfrm>
            <a:off x="390699" y="4278912"/>
            <a:ext cx="4354312" cy="22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0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383135" y="763929"/>
            <a:ext cx="4651852" cy="15966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302173" y="270417"/>
            <a:ext cx="8994228" cy="6610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これまで作ったもの②</a:t>
            </a:r>
            <a:endParaRPr lang="en-US" altLang="ja-JP" sz="36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5E86F6F-7756-0BFB-9BE6-E51332A3B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24" y="1250733"/>
            <a:ext cx="3968012" cy="528948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EC8EC8D-CE88-A75A-C534-A2D9C2DE16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2" t="26508" r="8097" b="1"/>
          <a:stretch/>
        </p:blipFill>
        <p:spPr>
          <a:xfrm>
            <a:off x="345260" y="1250733"/>
            <a:ext cx="3779193" cy="258025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0A0C298-0D26-7580-E512-1B541C3BB6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1" t="20701" r="14843" b="22404"/>
          <a:stretch/>
        </p:blipFill>
        <p:spPr>
          <a:xfrm>
            <a:off x="4311042" y="1250733"/>
            <a:ext cx="3381090" cy="192685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6B17C57-9FE4-F7CA-89BC-2FF35CC7A2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t="-25" r="13696" b="2"/>
          <a:stretch/>
        </p:blipFill>
        <p:spPr>
          <a:xfrm rot="5400000">
            <a:off x="4376499" y="3224589"/>
            <a:ext cx="3250173" cy="338108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2D19272-054E-06EA-DF4B-62105D20E9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2" b="2737"/>
          <a:stretch/>
        </p:blipFill>
        <p:spPr>
          <a:xfrm>
            <a:off x="345260" y="3922928"/>
            <a:ext cx="3779194" cy="26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4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383135" y="763929"/>
            <a:ext cx="4651852" cy="15966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302173" y="270417"/>
            <a:ext cx="8994228" cy="6610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これまで作ったもの③</a:t>
            </a:r>
            <a:endParaRPr lang="en-US" altLang="ja-JP" sz="36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AAA930-B6FE-2F2C-B10E-560E11FF7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60" y="3413653"/>
            <a:ext cx="4168755" cy="31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A8BF99-8167-3051-E0C4-0A59DEF62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 t="7408" r="15998" b="13850"/>
          <a:stretch/>
        </p:blipFill>
        <p:spPr bwMode="auto">
          <a:xfrm>
            <a:off x="4721227" y="1014564"/>
            <a:ext cx="3381090" cy="274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936875C-1C43-7376-523E-2B2B8999A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8" b="18296"/>
          <a:stretch/>
        </p:blipFill>
        <p:spPr bwMode="auto">
          <a:xfrm>
            <a:off x="345260" y="1014564"/>
            <a:ext cx="4168755" cy="21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9892530-50CD-4DD9-F07B-753AEB87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72"/>
          <a:stretch/>
        </p:blipFill>
        <p:spPr bwMode="auto">
          <a:xfrm>
            <a:off x="8314687" y="1014564"/>
            <a:ext cx="3532053" cy="552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8EF00D6-10CE-8648-B76A-0E41554E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27" y="4000534"/>
            <a:ext cx="3386248" cy="253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83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98121" y="798652"/>
            <a:ext cx="6098507" cy="1402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20" y="130333"/>
            <a:ext cx="7603216" cy="808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なぜモノづくりが好きなのか</a:t>
            </a:r>
          </a:p>
        </p:txBody>
      </p:sp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1FB8BE2D-8A88-6729-2537-79A5E330EB79}"/>
              </a:ext>
            </a:extLst>
          </p:cNvPr>
          <p:cNvSpPr txBox="1">
            <a:spLocks/>
          </p:cNvSpPr>
          <p:nvPr/>
        </p:nvSpPr>
        <p:spPr>
          <a:xfrm>
            <a:off x="198120" y="1141011"/>
            <a:ext cx="11520914" cy="525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3758BDC3-D347-B22C-61D1-F9A689227618}"/>
              </a:ext>
            </a:extLst>
          </p:cNvPr>
          <p:cNvSpPr txBox="1">
            <a:spLocks/>
          </p:cNvSpPr>
          <p:nvPr/>
        </p:nvSpPr>
        <p:spPr>
          <a:xfrm>
            <a:off x="396239" y="1187390"/>
            <a:ext cx="11795761" cy="525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アイデアを形にするワクワク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12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アイデアをより的確に実現するために自作する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    →</a:t>
            </a: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Arduino(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既製品の基板</a:t>
            </a:r>
            <a:r>
              <a:rPr lang="en-US" altLang="ja-JP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)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から自作基板など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4937387-16E8-3427-9C33-06A36E086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9" r="14271"/>
          <a:stretch/>
        </p:blipFill>
        <p:spPr>
          <a:xfrm rot="5400000">
            <a:off x="1851873" y="3260092"/>
            <a:ext cx="2763203" cy="368427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B333A56-E775-E320-25AE-19E3BBF174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5" t="15950" r="19975" b="15950"/>
          <a:stretch/>
        </p:blipFill>
        <p:spPr>
          <a:xfrm>
            <a:off x="7116391" y="3720625"/>
            <a:ext cx="3684270" cy="2763203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57498E8D-DCD0-E6DA-FD0A-EB22696A02DE}"/>
              </a:ext>
            </a:extLst>
          </p:cNvPr>
          <p:cNvSpPr/>
          <p:nvPr/>
        </p:nvSpPr>
        <p:spPr>
          <a:xfrm>
            <a:off x="5487007" y="4641523"/>
            <a:ext cx="1217986" cy="92477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893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98121" y="740779"/>
            <a:ext cx="6573069" cy="13045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98120" y="62621"/>
            <a:ext cx="6804564" cy="808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自作モーターの開発コンセプト</a:t>
            </a:r>
          </a:p>
        </p:txBody>
      </p:sp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1FB8BE2D-8A88-6729-2537-79A5E330EB79}"/>
              </a:ext>
            </a:extLst>
          </p:cNvPr>
          <p:cNvSpPr txBox="1">
            <a:spLocks/>
          </p:cNvSpPr>
          <p:nvPr/>
        </p:nvSpPr>
        <p:spPr>
          <a:xfrm>
            <a:off x="335543" y="1144007"/>
            <a:ext cx="11520914" cy="525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3D</a:t>
            </a: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プリンタさえあれば手に入る。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en-US" altLang="ja-JP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</a:t>
            </a: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あとは、ネジやコイルの規格品のみで作成可能！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9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開発物に適した形状、性能に。</a:t>
            </a:r>
            <a:endParaRPr lang="en-US" altLang="ja-JP" sz="4000" b="1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 アイデアの妥協をなくし、作りたいモノに最適化</a:t>
            </a:r>
            <a:endParaRPr lang="en-US" altLang="ja-JP" sz="4000" dirty="0">
              <a:solidFill>
                <a:schemeClr val="tx1">
                  <a:lumMod val="95000"/>
                  <a:lumOff val="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tx1">
                  <a:lumMod val="95000"/>
                  <a:lumOff val="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6A5B9F5-F023-4DEA-D39D-132BB090F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-26" r="64" b="263"/>
          <a:stretch/>
        </p:blipFill>
        <p:spPr>
          <a:xfrm>
            <a:off x="514652" y="4179870"/>
            <a:ext cx="3152375" cy="236347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44EDE7B-82FD-BFD6-F24C-F7017E116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20" y="4179870"/>
            <a:ext cx="4204355" cy="2364949"/>
          </a:xfrm>
          <a:prstGeom prst="rect">
            <a:avLst/>
          </a:prstGeom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ABF1CD30-87D3-B9A8-8C66-0C328CB02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9" b="646"/>
          <a:stretch/>
        </p:blipFill>
        <p:spPr bwMode="auto">
          <a:xfrm>
            <a:off x="8558568" y="4178395"/>
            <a:ext cx="3297889" cy="236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9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5E443EB-1659-0B69-B3CF-3A3E8FD67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ECE9943-36BE-A0DA-178A-081275648FEC}"/>
              </a:ext>
            </a:extLst>
          </p:cNvPr>
          <p:cNvSpPr/>
          <p:nvPr/>
        </p:nvSpPr>
        <p:spPr>
          <a:xfrm>
            <a:off x="198120" y="701041"/>
            <a:ext cx="10221785" cy="18671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9BA2F497-7DA0-2A66-1627-9079CC297E24}"/>
              </a:ext>
            </a:extLst>
          </p:cNvPr>
          <p:cNvSpPr txBox="1">
            <a:spLocks/>
          </p:cNvSpPr>
          <p:nvPr/>
        </p:nvSpPr>
        <p:spPr>
          <a:xfrm>
            <a:off x="159928" y="162174"/>
            <a:ext cx="10838474" cy="7255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今回開発したプロトタイプ→</a:t>
            </a:r>
            <a:r>
              <a:rPr lang="ja-JP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ホイール特化型モーター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E8A830-D316-2B2F-BC1F-B6F49CF83520}"/>
              </a:ext>
            </a:extLst>
          </p:cNvPr>
          <p:cNvSpPr txBox="1"/>
          <p:nvPr/>
        </p:nvSpPr>
        <p:spPr>
          <a:xfrm>
            <a:off x="3354439" y="5777779"/>
            <a:ext cx="2224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ローター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EFBF76-BA5E-D4FB-F491-23D3427B5560}"/>
              </a:ext>
            </a:extLst>
          </p:cNvPr>
          <p:cNvSpPr txBox="1"/>
          <p:nvPr/>
        </p:nvSpPr>
        <p:spPr>
          <a:xfrm>
            <a:off x="661772" y="4812434"/>
            <a:ext cx="2224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ステータ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C1D5EA8-EC6C-768E-53E4-0DB96FFB2ED5}"/>
              </a:ext>
            </a:extLst>
          </p:cNvPr>
          <p:cNvCxnSpPr>
            <a:cxnSpLocks/>
          </p:cNvCxnSpPr>
          <p:nvPr/>
        </p:nvCxnSpPr>
        <p:spPr>
          <a:xfrm flipV="1">
            <a:off x="1649896" y="4343399"/>
            <a:ext cx="248478" cy="404623"/>
          </a:xfrm>
          <a:prstGeom prst="straightConnector1">
            <a:avLst/>
          </a:prstGeom>
          <a:ln w="730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61EF947-F2AE-0DCA-5136-C17DED05E6C7}"/>
              </a:ext>
            </a:extLst>
          </p:cNvPr>
          <p:cNvCxnSpPr>
            <a:cxnSpLocks/>
          </p:cNvCxnSpPr>
          <p:nvPr/>
        </p:nvCxnSpPr>
        <p:spPr>
          <a:xfrm flipV="1">
            <a:off x="4082480" y="5334181"/>
            <a:ext cx="0" cy="443598"/>
          </a:xfrm>
          <a:prstGeom prst="straightConnector1">
            <a:avLst/>
          </a:prstGeom>
          <a:ln w="730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1830BF-A236-E1CA-7E63-8BBB3BB60651}"/>
              </a:ext>
            </a:extLst>
          </p:cNvPr>
          <p:cNvSpPr txBox="1"/>
          <p:nvPr/>
        </p:nvSpPr>
        <p:spPr>
          <a:xfrm>
            <a:off x="5867400" y="5930033"/>
            <a:ext cx="356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源ノ角ゴシック JP" panose="020B0500000000000000" pitchFamily="34" charset="-128"/>
                <a:ea typeface="源ノ角ゴシック JP" panose="020B0500000000000000" pitchFamily="34" charset="-128"/>
              </a:rPr>
              <a:t>一体型ホイール</a:t>
            </a:r>
            <a:endParaRPr kumimoji="1" lang="ja-JP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源ノ角ゴシック JP" panose="020B0500000000000000" pitchFamily="34" charset="-128"/>
              <a:ea typeface="源ノ角ゴシック JP" panose="020B0500000000000000" pitchFamily="34" charset="-128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A6EA8B6-3633-817F-B915-52F69DC1D1C3}"/>
              </a:ext>
            </a:extLst>
          </p:cNvPr>
          <p:cNvCxnSpPr>
            <a:cxnSpLocks/>
          </p:cNvCxnSpPr>
          <p:nvPr/>
        </p:nvCxnSpPr>
        <p:spPr>
          <a:xfrm flipH="1" flipV="1">
            <a:off x="6679418" y="5282332"/>
            <a:ext cx="289560" cy="381000"/>
          </a:xfrm>
          <a:prstGeom prst="straightConnector1">
            <a:avLst/>
          </a:prstGeom>
          <a:ln w="730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789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11097</TotalTime>
  <Words>840</Words>
  <Application>Microsoft Office PowerPoint</Application>
  <PresentationFormat>ワイド画面</PresentationFormat>
  <Paragraphs>170</Paragraphs>
  <Slides>26</Slides>
  <Notes>25</Notes>
  <HiddenSlides>7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1" baseType="lpstr">
      <vt:lpstr>源ノ角ゴシック JP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齋藤 淳平  Jumpei Saito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齋藤 淳平</dc:creator>
  <cp:lastModifiedBy>淳平 齋藤</cp:lastModifiedBy>
  <cp:revision>46</cp:revision>
  <cp:lastPrinted>2022-11-10T03:28:43Z</cp:lastPrinted>
  <dcterms:created xsi:type="dcterms:W3CDTF">2022-04-11T01:40:25Z</dcterms:created>
  <dcterms:modified xsi:type="dcterms:W3CDTF">2023-11-03T01:15:38Z</dcterms:modified>
</cp:coreProperties>
</file>